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为方便使用，需要制作所有常用字符的字模，如程序只需要英文显示，那就需要制作包含</a:t>
            </a:r>
            <a:r>
              <a:rPr lang="en-US" altLang="zh-CN"/>
              <a:t>ASCII</a:t>
            </a:r>
            <a:r>
              <a:rPr lang="zh-CN" altLang="zh-CN"/>
              <a:t>码</a:t>
            </a:r>
            <a:r>
              <a:rPr lang="zh-CN" altLang="en-US"/>
              <a:t>表</a:t>
            </a:r>
            <a:r>
              <a:rPr lang="zh-CN" altLang="zh-CN"/>
              <a:t>中所有字符的字模，如程序只需要使用一些常用汉字，</a:t>
            </a:r>
            <a:r>
              <a:rPr lang="zh-CN" altLang="en-US"/>
              <a:t>则</a:t>
            </a:r>
            <a:r>
              <a:rPr lang="zh-CN" altLang="zh-CN"/>
              <a:t>可以选择制作</a:t>
            </a:r>
            <a:r>
              <a:rPr lang="en-US" altLang="zh-CN"/>
              <a:t>GB2312</a:t>
            </a:r>
            <a:r>
              <a:rPr lang="zh-CN" altLang="zh-CN"/>
              <a:t>编码里所有字符的字模，而且希望字模数据与字符编码有固定的映射关系，以便我们在程序中使用字符编码作为索引，查找字模。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在网上搜索可找到一些制作字模的软件工具，可满足这些需求。在我们提供的《</a:t>
            </a:r>
            <a:r>
              <a:rPr lang="en-US" altLang="zh-CN"/>
              <a:t>LCD</a:t>
            </a:r>
            <a:r>
              <a:rPr lang="zh-CN" altLang="zh-CN"/>
              <a:t>—液晶显示汉字》的工程目录下提供了一个取模软件“</a:t>
            </a:r>
            <a:r>
              <a:rPr lang="en-US" altLang="zh-CN"/>
              <a:t>PCtoLCD</a:t>
            </a:r>
            <a:r>
              <a:rPr lang="zh-CN" altLang="zh-CN"/>
              <a:t>”，这里以它为例讲解如何制作字模，其它字模软件也是类似的。</a:t>
            </a:r>
          </a:p>
        </p:txBody>
      </p:sp>
    </p:spTree>
    <p:extLst>
      <p:ext uri="{BB962C8B-B14F-4D97-AF65-F5344CB8AC3E}">
        <p14:creationId xmlns:p14="http://schemas.microsoft.com/office/powerpoint/2010/main" val="25416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/>
              <a:t>配置字模格式</a:t>
            </a:r>
            <a:r>
              <a:rPr lang="zh-CN" altLang="en-US"/>
              <a:t>，</a:t>
            </a:r>
            <a:r>
              <a:rPr lang="zh-CN" altLang="zh-CN"/>
              <a:t>打开取模软件，点击“选项”菜单，会弹出一个对话框</a:t>
            </a:r>
            <a:r>
              <a:rPr lang="zh-CN" altLang="en-US"/>
              <a:t>。</a:t>
            </a:r>
          </a:p>
          <a:p>
            <a:pPr lvl="0"/>
            <a:endParaRPr lang="zh-CN" altLang="zh-CN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21005"/>
            <a:ext cx="5666226" cy="3900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668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/>
              <a:t>配置字模格式</a:t>
            </a:r>
            <a:r>
              <a:rPr lang="zh-CN" altLang="en-US"/>
              <a:t>，</a:t>
            </a:r>
            <a:r>
              <a:rPr lang="zh-CN" altLang="zh-CN"/>
              <a:t>打开取模软件，点击“选项”菜单，会弹出一个对话框</a:t>
            </a:r>
            <a:r>
              <a:rPr lang="zh-CN" altLang="en-US"/>
              <a:t>。</a:t>
            </a:r>
          </a:p>
          <a:p>
            <a:pPr lvl="0"/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选项“点阵格式”中的阴、阳码是指字模点阵中有笔迹像素位的状态是“</a:t>
            </a:r>
            <a:r>
              <a:rPr lang="en-US" altLang="zh-CN"/>
              <a:t>1</a:t>
            </a:r>
            <a:r>
              <a:rPr lang="zh-CN" altLang="zh-CN"/>
              <a:t>”还是“</a:t>
            </a:r>
            <a:r>
              <a:rPr lang="en-US" altLang="zh-CN"/>
              <a:t>0</a:t>
            </a:r>
            <a:r>
              <a:rPr lang="zh-CN" altLang="zh-CN"/>
              <a:t>”，像我们前文介绍的那种就是阴码，反过来就是阳码。本工程中使用阴码。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选项“取模方式”是指字模图形的扫描方向，修改这部分的设置后，选项框的右侧会有相应的说明及动画显示，这里我们依然按前文介绍的字模类型，把它配置成“逐行式”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选项“每行显示的数据”里我们把点阵和索引都配置成</a:t>
            </a:r>
            <a:r>
              <a:rPr lang="en-US" altLang="zh-CN"/>
              <a:t>16</a:t>
            </a:r>
            <a:r>
              <a:rPr lang="zh-CN" altLang="zh-CN"/>
              <a:t>，设置这个点阵的像素大小为</a:t>
            </a:r>
            <a:r>
              <a:rPr lang="en-US" altLang="zh-CN"/>
              <a:t>16x16</a:t>
            </a:r>
            <a:r>
              <a:rPr lang="zh-CN" altLang="zh-CN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77192" y="4869160"/>
            <a:ext cx="8071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字模选项的格式保持不变，设置完我们点击确定即可，字模选项的这些配置会影响到显示代码的编写方式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87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/>
              <a:t>字模</a:t>
            </a:r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配置完字模选项后，点击软件中的导入文本图标，会弹出一个“生成字库”的对话框，点击右下角的生成国标汉字库按钮即可生成包含了</a:t>
            </a:r>
            <a:r>
              <a:rPr lang="en-US" altLang="zh-CN"/>
              <a:t>GB2312</a:t>
            </a:r>
            <a:r>
              <a:rPr lang="zh-CN" altLang="zh-CN"/>
              <a:t>编码里所有字符的字模文件。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在《</a:t>
            </a:r>
            <a:r>
              <a:rPr lang="en-US" altLang="zh-CN"/>
              <a:t>LCD</a:t>
            </a:r>
            <a:r>
              <a:rPr lang="zh-CN" altLang="zh-CN"/>
              <a:t>—液晶显示汉字》的工程目录下的《</a:t>
            </a:r>
            <a:r>
              <a:rPr lang="en-US" altLang="zh-CN"/>
              <a:t>GB2312_H1616.FON</a:t>
            </a:r>
            <a:r>
              <a:rPr lang="zh-CN" altLang="zh-CN"/>
              <a:t>》是我</a:t>
            </a:r>
            <a:r>
              <a:rPr lang="zh-CN" altLang="en-US"/>
              <a:t>们</a:t>
            </a:r>
            <a:r>
              <a:rPr lang="zh-CN" altLang="zh-CN"/>
              <a:t>用这个取模软件生成的字模原文件，若不想自己制作字模，可直接使用该文件。</a:t>
            </a:r>
          </a:p>
        </p:txBody>
      </p:sp>
    </p:spTree>
    <p:extLst>
      <p:ext uri="{BB962C8B-B14F-4D97-AF65-F5344CB8AC3E}">
        <p14:creationId xmlns:p14="http://schemas.microsoft.com/office/powerpoint/2010/main" val="195704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/>
              <a:t>字模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4279"/>
            <a:ext cx="4743842" cy="4437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4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字模寻址公式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使用字模软件制作的字模数据一般会按照编码格式排列。如我们利用以上软件生成的字模文件《</a:t>
            </a:r>
            <a:r>
              <a:rPr lang="en-US" altLang="zh-CN"/>
              <a:t>GB2312_H1616.FON</a:t>
            </a:r>
            <a:r>
              <a:rPr lang="zh-CN" altLang="zh-CN"/>
              <a:t>》中的数据，是根据</a:t>
            </a:r>
            <a:r>
              <a:rPr lang="en-US" altLang="zh-CN"/>
              <a:t>GB2312</a:t>
            </a:r>
            <a:r>
              <a:rPr lang="zh-CN" altLang="zh-CN"/>
              <a:t>的区位码表的顺序存储的，它存储了区位码为</a:t>
            </a:r>
            <a:r>
              <a:rPr lang="en-US" altLang="zh-CN"/>
              <a:t>0101-9494</a:t>
            </a:r>
            <a:r>
              <a:rPr lang="zh-CN" altLang="zh-CN"/>
              <a:t>的字符，每个字模的大小为</a:t>
            </a:r>
            <a:r>
              <a:rPr lang="en-US" altLang="zh-CN"/>
              <a:t>16x16/8=36</a:t>
            </a:r>
            <a:r>
              <a:rPr lang="zh-CN" altLang="zh-CN"/>
              <a:t>字节。其中第一个字符“空格”的区位码为</a:t>
            </a:r>
            <a:r>
              <a:rPr lang="en-US" altLang="zh-CN"/>
              <a:t>0101</a:t>
            </a:r>
            <a:r>
              <a:rPr lang="zh-CN" altLang="zh-CN"/>
              <a:t>，它是首个字符，所以文件的前</a:t>
            </a:r>
            <a:r>
              <a:rPr lang="en-US" altLang="zh-CN"/>
              <a:t>36</a:t>
            </a:r>
            <a:r>
              <a:rPr lang="zh-CN" altLang="zh-CN"/>
              <a:t>字节存储的是它的字模数据；同理，</a:t>
            </a:r>
            <a:r>
              <a:rPr lang="en-US" altLang="zh-CN"/>
              <a:t>36-72</a:t>
            </a:r>
            <a:r>
              <a:rPr lang="zh-CN" altLang="zh-CN"/>
              <a:t>字节存储的则是</a:t>
            </a:r>
            <a:r>
              <a:rPr lang="en-US" altLang="zh-CN"/>
              <a:t>0102</a:t>
            </a:r>
            <a:r>
              <a:rPr lang="zh-CN" altLang="zh-CN"/>
              <a:t>字符“、”的字模数据。所以我们可以导出任意字符的寻址公式</a:t>
            </a:r>
            <a:r>
              <a:rPr lang="en-US" altLang="zh-CN"/>
              <a:t>: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Addr = (((Code</a:t>
            </a:r>
            <a:r>
              <a:rPr lang="en-US" altLang="zh-CN" baseline="-25000"/>
              <a:t>H</a:t>
            </a:r>
            <a:r>
              <a:rPr lang="en-US" altLang="zh-CN"/>
              <a:t>-0xA0-1)*94) +(Code</a:t>
            </a:r>
            <a:r>
              <a:rPr lang="en-US" altLang="zh-CN" baseline="-25000"/>
              <a:t>L</a:t>
            </a:r>
            <a:r>
              <a:rPr lang="en-US" altLang="zh-CN"/>
              <a:t>-0xA0-1))*16*16/8</a:t>
            </a:r>
          </a:p>
          <a:p>
            <a:pPr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Code</a:t>
            </a:r>
            <a:r>
              <a:rPr lang="en-US" altLang="zh-CN" baseline="-25000"/>
              <a:t>H</a:t>
            </a:r>
            <a:r>
              <a:rPr lang="zh-CN" altLang="zh-CN"/>
              <a:t>和</a:t>
            </a:r>
            <a:r>
              <a:rPr lang="en-US" altLang="zh-CN"/>
              <a:t>Code</a:t>
            </a:r>
            <a:r>
              <a:rPr lang="en-US" altLang="zh-CN" baseline="-25000"/>
              <a:t>L</a:t>
            </a:r>
            <a:r>
              <a:rPr lang="zh-CN" altLang="zh-CN"/>
              <a:t>分别是</a:t>
            </a:r>
            <a:r>
              <a:rPr lang="en-US" altLang="zh-CN"/>
              <a:t>GB2312</a:t>
            </a:r>
            <a:r>
              <a:rPr lang="zh-CN" altLang="zh-CN"/>
              <a:t>编码的第一字节和第二字节；</a:t>
            </a:r>
            <a:r>
              <a:rPr lang="en-US" altLang="zh-CN"/>
              <a:t>94</a:t>
            </a:r>
            <a:r>
              <a:rPr lang="zh-CN" altLang="zh-CN"/>
              <a:t>是指一个区中有</a:t>
            </a:r>
            <a:r>
              <a:rPr lang="en-US" altLang="zh-CN"/>
              <a:t>94</a:t>
            </a:r>
            <a:r>
              <a:rPr lang="zh-CN" altLang="zh-CN"/>
              <a:t>个位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94</a:t>
            </a:r>
            <a:r>
              <a:rPr lang="zh-CN" altLang="zh-CN"/>
              <a:t>个字符</a:t>
            </a:r>
            <a:r>
              <a:rPr lang="en-US" altLang="zh-CN"/>
              <a:t>)</a:t>
            </a:r>
            <a:r>
              <a:rPr lang="zh-CN" altLang="zh-CN"/>
              <a:t>。公式的实质是根据字符的</a:t>
            </a:r>
            <a:r>
              <a:rPr lang="en-US" altLang="zh-CN"/>
              <a:t>GB2312</a:t>
            </a:r>
            <a:r>
              <a:rPr lang="zh-CN" altLang="zh-CN"/>
              <a:t>编码，求出区位码，然后区位码乘以每个字符占据的字节数，求出地址偏移。</a:t>
            </a:r>
          </a:p>
        </p:txBody>
      </p:sp>
    </p:spTree>
    <p:extLst>
      <p:ext uri="{BB962C8B-B14F-4D97-AF65-F5344CB8AC3E}">
        <p14:creationId xmlns:p14="http://schemas.microsoft.com/office/powerpoint/2010/main" val="67433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存储字模文件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上面生成的《</a:t>
            </a:r>
            <a:r>
              <a:rPr lang="en-US" altLang="zh-CN"/>
              <a:t>GB2312_H1616.FON</a:t>
            </a:r>
            <a:r>
              <a:rPr lang="zh-CN" altLang="zh-CN"/>
              <a:t>》文件的大小为</a:t>
            </a:r>
            <a:r>
              <a:rPr lang="en-US" altLang="zh-CN"/>
              <a:t>576KB</a:t>
            </a:r>
            <a:r>
              <a:rPr lang="zh-CN" altLang="zh-CN"/>
              <a:t>，比很多</a:t>
            </a:r>
            <a:r>
              <a:rPr lang="en-US" altLang="zh-CN"/>
              <a:t>STM32</a:t>
            </a:r>
            <a:r>
              <a:rPr lang="zh-CN" altLang="zh-CN"/>
              <a:t>芯片内部的所有</a:t>
            </a:r>
            <a:r>
              <a:rPr lang="en-US" altLang="zh-CN"/>
              <a:t>FLASH</a:t>
            </a:r>
            <a:r>
              <a:rPr lang="zh-CN" altLang="zh-CN"/>
              <a:t>空间都大，如果我们还是在程序中直接以</a:t>
            </a:r>
            <a:r>
              <a:rPr lang="en-US" altLang="zh-CN"/>
              <a:t>C</a:t>
            </a:r>
            <a:r>
              <a:rPr lang="zh-CN" altLang="zh-CN"/>
              <a:t>语言数组的方式存储字模数据，</a:t>
            </a:r>
            <a:r>
              <a:rPr lang="en-US" altLang="zh-CN"/>
              <a:t>STM32</a:t>
            </a:r>
            <a:r>
              <a:rPr lang="zh-CN" altLang="zh-CN"/>
              <a:t>芯片的程序空间会非常紧张，一般的做法是把字模数据存储到外部存储器，如</a:t>
            </a:r>
            <a:r>
              <a:rPr lang="en-US" altLang="zh-CN"/>
              <a:t>SD</a:t>
            </a:r>
            <a:r>
              <a:rPr lang="zh-CN" altLang="zh-CN"/>
              <a:t>卡或</a:t>
            </a:r>
            <a:r>
              <a:rPr lang="en-US" altLang="zh-CN"/>
              <a:t>SPI-FLASH</a:t>
            </a:r>
            <a:r>
              <a:rPr lang="zh-CN" altLang="zh-CN"/>
              <a:t>芯片，当需要显示某个字符时，控制器根据字符的编码算好字模的存储地址，再从存储器中读取，而</a:t>
            </a:r>
            <a:r>
              <a:rPr lang="en-US" altLang="zh-CN"/>
              <a:t>FLASH</a:t>
            </a:r>
            <a:r>
              <a:rPr lang="zh-CN" altLang="zh-CN"/>
              <a:t>芯片在生产前就固化好字模内容，然后直接把</a:t>
            </a:r>
            <a:r>
              <a:rPr lang="en-US" altLang="zh-CN"/>
              <a:t>FLASH</a:t>
            </a:r>
            <a:r>
              <a:rPr lang="zh-CN" altLang="zh-CN"/>
              <a:t>芯片贴到电路板上，作为整个系统的一部分。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66519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Pages>0</Pages>
  <Words>291</Words>
  <Characters>0</Characters>
  <Application>Microsoft Office PowerPoint</Application>
  <DocSecurity>0</DocSecurity>
  <PresentationFormat>全屏显示(4:3)</PresentationFormat>
  <Lines>0</Lines>
  <Paragraphs>50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290</cp:revision>
  <dcterms:created xsi:type="dcterms:W3CDTF">2014-09-22T09:17:55Z</dcterms:created>
  <dcterms:modified xsi:type="dcterms:W3CDTF">2017-09-08T01:28:08Z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