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7" r:id="rId2"/>
    <p:sldId id="273" r:id="rId3"/>
    <p:sldId id="360" r:id="rId4"/>
    <p:sldId id="337" r:id="rId5"/>
    <p:sldId id="361" r:id="rId6"/>
    <p:sldId id="384" r:id="rId7"/>
    <p:sldId id="385" r:id="rId8"/>
    <p:sldId id="386" r:id="rId9"/>
    <p:sldId id="387" r:id="rId10"/>
    <p:sldId id="369" r:id="rId11"/>
    <p:sldId id="370" r:id="rId12"/>
    <p:sldId id="371" r:id="rId13"/>
    <p:sldId id="372" r:id="rId14"/>
    <p:sldId id="373" r:id="rId15"/>
    <p:sldId id="364" r:id="rId16"/>
    <p:sldId id="374" r:id="rId17"/>
    <p:sldId id="375" r:id="rId18"/>
    <p:sldId id="376" r:id="rId19"/>
    <p:sldId id="377" r:id="rId20"/>
    <p:sldId id="378" r:id="rId21"/>
    <p:sldId id="379" r:id="rId22"/>
    <p:sldId id="382" r:id="rId23"/>
    <p:sldId id="383" r:id="rId24"/>
    <p:sldId id="283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85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模拟数字转换器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124744"/>
            <a:ext cx="6222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个通道，其中外部通道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5" y="1916832"/>
            <a:ext cx="7978775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7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输入通道分类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628800"/>
            <a:ext cx="8424936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个通道在转换的时候又分为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规则通道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注入通道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，其中规则通道最多有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路，注入通道最多有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路。那这两个通道有什么区别？在什么时候使用？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1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输入通道分类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规则通道：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顾名思意，规则通道就是很规矩的意思，我们平时一般使用的就是这个通道。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注入通道：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注入，可以理解为插入，插队的意思，是一种不安分的通道。它是一种在规则通道转换的时候强行插入要转换的一种。这点跟中断程序很像，都是不安分的主。所以，注入通道只有在规则通道存在时才会出现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7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通道转换顺序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5" y="1375851"/>
            <a:ext cx="6787951" cy="522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9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通道转换顺序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" y="1412776"/>
            <a:ext cx="81534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0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触发源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754232"/>
            <a:ext cx="79851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、软件触发：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:ADON/</a:t>
            </a:r>
            <a:r>
              <a:rPr lang="en-US" altLang="zh-CN" sz="2800"/>
              <a:t>SWST</a:t>
            </a:r>
            <a:br>
              <a:rPr lang="en-US" altLang="zh-CN" sz="2800"/>
            </a:br>
            <a:r>
              <a:rPr lang="en-US" altLang="zh-CN" sz="2800"/>
              <a:t>ART/JSWSTART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862" y="3501008"/>
            <a:ext cx="798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、外部事件触发：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内部定时器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:EXTSEL[2:0]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JEXTSEL[2:0]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激活：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:EXTEN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JEXTEN</a:t>
            </a:r>
          </a:p>
        </p:txBody>
      </p:sp>
    </p:spTree>
    <p:extLst>
      <p:ext uri="{BB962C8B-B14F-4D97-AF65-F5344CB8AC3E}">
        <p14:creationId xmlns:p14="http://schemas.microsoft.com/office/powerpoint/2010/main" val="28272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5" y="2708920"/>
            <a:ext cx="844614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ADC_CLK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模拟电路时钟，最大值为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14M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提供，还可分频，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2/4/6/8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RCC_CFGR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ADCPRE[1:0]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设置。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PCLK2=72M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Tconv =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+ 12.5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个固定的周期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5013176"/>
            <a:ext cx="8446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数字时钟：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RCC_APB2ENR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，用于访问寄存器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0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需要若干个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ADC_CLK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周期完成对输入的模拟量进行采样，采样的周期数可通过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采样时间寄存器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SMPx[2:0]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位设置，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控制的是通道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0~9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控制的是通道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10~17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。每个通道可以分别用不同的时间采样。其中采样周期最小是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个，即如果我们要达到最快的采样，那么应该设置采样周期为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个周期，这里说的周期就是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1/ADC_CLK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最短的转换时间：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Tconv =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+ 12.5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个周期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 = 72M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ADC_CLK = 72/6 = 12M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Tconv =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1.5+12.5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14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周期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14/12us=1.17us</a:t>
            </a:r>
          </a:p>
        </p:txBody>
      </p:sp>
    </p:spTree>
    <p:extLst>
      <p:ext uri="{BB962C8B-B14F-4D97-AF65-F5344CB8AC3E}">
        <p14:creationId xmlns:p14="http://schemas.microsoft.com/office/powerpoint/2010/main" val="42933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12776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一切准备就绪后，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转换后的数据根据转换组的不同，规则组的数据放在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ADC_DR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寄存器，注入组的数据放在 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JDRx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2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电压采集”章节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7622" y="1578300"/>
            <a:ext cx="1697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07904" y="2658420"/>
            <a:ext cx="3134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5235" y="4494019"/>
            <a:ext cx="7660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位有效，用于存放独立模式转换完成数据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ALIGN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只有一个，多通道采集的是最好使用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15000"/>
            <a:ext cx="6624736" cy="32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4492277"/>
            <a:ext cx="7660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位有效，用于存放注入通道转换完成数据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ALIGN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个这样的寄存器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67" y="1135305"/>
            <a:ext cx="7312025" cy="32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588" y="4780309"/>
            <a:ext cx="6599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1-ADC_SR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ADC_CR1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ADC_HTR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ADC_LTR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9" y="1314450"/>
            <a:ext cx="73628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电压转换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882" y="2508438"/>
            <a:ext cx="83679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电压输入范围为：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0~3.3V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分辨率为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最小精度为：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3.3/2^</a:t>
            </a:r>
            <a:r>
              <a:rPr lang="en-US" altLang="zh-CN" sz="2800" baseline="30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=0.0008056640625</a:t>
            </a:r>
            <a:endParaRPr lang="es-E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s-ES" altLang="zh-CN" sz="2800"/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设数字量为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，则有模拟量</a:t>
            </a:r>
            <a:r>
              <a:rPr lang="es-E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s-ES" altLang="zh-CN" sz="2800"/>
              <a:t>Y = (3.3 / 2^</a:t>
            </a:r>
            <a:r>
              <a:rPr lang="es-ES" altLang="zh-CN" sz="2800" baseline="30000"/>
              <a:t>12</a:t>
            </a:r>
            <a:r>
              <a:rPr lang="es-ES" altLang="zh-CN" sz="2800"/>
              <a:t>)*X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738" y="1412776"/>
            <a:ext cx="836794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怎么根据数据量算出模拟量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4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926" y="1196752"/>
            <a:ext cx="8712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	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Analog to Digital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，模拟数字转换器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2258288"/>
            <a:ext cx="83023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三个独立的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1 / 2 / 3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分辨率为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个通道，其中外部通道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1484784"/>
            <a:ext cx="3744416" cy="48965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700808"/>
            <a:ext cx="31683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2420888"/>
            <a:ext cx="324036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3140968"/>
            <a:ext cx="288032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转换顺序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3789040"/>
            <a:ext cx="324036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触发源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337" y="4509120"/>
            <a:ext cx="317955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37" y="5085184"/>
            <a:ext cx="289151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5718774"/>
            <a:ext cx="289151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14450"/>
            <a:ext cx="4069631" cy="5405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659387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输入电压：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VREF- ≤ VIN ≤ VREF+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460189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决定输入电压的引脚：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VREF+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VDDA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VSSA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356992"/>
            <a:ext cx="8424936" cy="130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VSSA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接地，把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VREF+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VDDA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3V3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，得到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的输入电压范围为：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0~3.3V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4416" y="2564904"/>
            <a:ext cx="7920880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超出</a:t>
            </a:r>
            <a:r>
              <a:rPr lang="en-US" altLang="zh-CN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0~3.3V</a:t>
            </a:r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的电压怎么测？</a:t>
            </a:r>
            <a:endParaRPr lang="zh-CN" altLang="en-US" sz="4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1" name="Picture 1" descr="E:\990103597\Image\Group\LLACN~GF)%{4GIE]V}KOES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15344"/>
            <a:ext cx="6549007" cy="41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979712" y="1278364"/>
            <a:ext cx="518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可以测量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:-10V~10V </a:t>
            </a:r>
          </a:p>
        </p:txBody>
      </p:sp>
    </p:spTree>
    <p:extLst>
      <p:ext uri="{BB962C8B-B14F-4D97-AF65-F5344CB8AC3E}">
        <p14:creationId xmlns:p14="http://schemas.microsoft.com/office/powerpoint/2010/main" val="15502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12878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根据基尔霍夫定律（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KCL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），节点流入的电流等于流出的电流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(Vint – Vout)/R2 + (3V3-Vout)/R1 = Vout / R3</a:t>
            </a: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Vout = (Vint + 10) /6 </a:t>
            </a:r>
          </a:p>
        </p:txBody>
      </p:sp>
    </p:spTree>
    <p:extLst>
      <p:ext uri="{BB962C8B-B14F-4D97-AF65-F5344CB8AC3E}">
        <p14:creationId xmlns:p14="http://schemas.microsoft.com/office/powerpoint/2010/main" val="4408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564904"/>
            <a:ext cx="7920880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R1 / R2 / R3 </a:t>
            </a:r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的值怎么确定？</a:t>
            </a:r>
          </a:p>
        </p:txBody>
      </p:sp>
    </p:spTree>
    <p:extLst>
      <p:ext uri="{BB962C8B-B14F-4D97-AF65-F5344CB8AC3E}">
        <p14:creationId xmlns:p14="http://schemas.microsoft.com/office/powerpoint/2010/main" val="37464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5625</TotalTime>
  <Pages>0</Pages>
  <Words>715</Words>
  <Characters>0</Characters>
  <Application>Microsoft Office PowerPoint</Application>
  <DocSecurity>0</DocSecurity>
  <PresentationFormat>全屏显示(4:3)</PresentationFormat>
  <Lines>0</Lines>
  <Paragraphs>86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ADC—模数转换器（第1节）—ADC功能框图讲解</dc:title>
  <dc:creator>wushaoxia(武绍霞)</dc:creator>
  <cp:lastModifiedBy>admin</cp:lastModifiedBy>
  <cp:revision>903</cp:revision>
  <dcterms:created xsi:type="dcterms:W3CDTF">2014-09-22T09:17:55Z</dcterms:created>
  <dcterms:modified xsi:type="dcterms:W3CDTF">2017-08-24T06:43:02Z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