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7" r:id="rId2"/>
    <p:sldId id="273" r:id="rId3"/>
    <p:sldId id="360" r:id="rId4"/>
    <p:sldId id="362" r:id="rId5"/>
    <p:sldId id="363" r:id="rId6"/>
    <p:sldId id="361" r:id="rId7"/>
    <p:sldId id="28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2017/8/24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226" y="297"/>
              <a:ext cx="2791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模拟数字转换器</a:t>
              </a: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</a:t>
              </a:r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14" name="矩形 13"/>
          <p:cNvSpPr/>
          <p:nvPr/>
        </p:nvSpPr>
        <p:spPr>
          <a:xfrm>
            <a:off x="725872" y="4060229"/>
            <a:ext cx="7590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ADC—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电压采集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对角圆角矩形 7"/>
          <p:cNvSpPr/>
          <p:nvPr/>
        </p:nvSpPr>
        <p:spPr bwMode="auto">
          <a:xfrm>
            <a:off x="1907704" y="263691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059832" y="3325656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131840" y="2658420"/>
            <a:ext cx="3852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ADC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初始化结构体讲解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ADC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初始化结构体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6974" y="1404065"/>
            <a:ext cx="36910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ADC_InitTypeDef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74" y="2313065"/>
            <a:ext cx="76485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58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ADC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初始化结构体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1412776"/>
            <a:ext cx="88569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ADC_MODE</a:t>
            </a:r>
            <a:r>
              <a:rPr lang="zh-CN" altLang="en-US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：模式选择，</a:t>
            </a: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ADC_CR1:DUALMOD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ADC_ScanConvMode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：扫描模式，</a:t>
            </a: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ADC_CR1:SCAN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ADC_ContinuousConvMode</a:t>
            </a:r>
            <a:r>
              <a:rPr lang="zh-CN" altLang="en-US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：连续转换模式，</a:t>
            </a: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ADC_CR2:CON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ADC_ExternalTrigConv</a:t>
            </a:r>
            <a:r>
              <a:rPr lang="zh-CN" altLang="en-US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：外部触发转换选择，</a:t>
            </a: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ADC_CR2:EXTTRIG</a:t>
            </a:r>
            <a:r>
              <a:rPr lang="zh-CN" altLang="en-US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EXTSEL[2:0]</a:t>
            </a:r>
          </a:p>
        </p:txBody>
      </p:sp>
    </p:spTree>
    <p:extLst>
      <p:ext uri="{BB962C8B-B14F-4D97-AF65-F5344CB8AC3E}">
        <p14:creationId xmlns:p14="http://schemas.microsoft.com/office/powerpoint/2010/main" val="385413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ADC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初始化结构体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1412776"/>
            <a:ext cx="885698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ADC_MODE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：模式选择，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ADC_CR1:DUALMOD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ADC_ScanConvMode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：扫描模式，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ADC_CR1:SCAN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ADC_DataAlign</a:t>
            </a:r>
            <a:r>
              <a:rPr lang="zh-CN" altLang="en-US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：数据对齐格式，</a:t>
            </a: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ADC_CR2:ALIGN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ADC_NbrOfChannel:</a:t>
            </a:r>
            <a:r>
              <a:rPr lang="zh-CN" altLang="en-US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转换的通道数，配置规则序列寄存器和注入序列寄存器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7280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ADC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初始化结构体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36973" y="1268760"/>
            <a:ext cx="76485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几个常用的固件库函数讲解</a:t>
            </a:r>
          </a:p>
        </p:txBody>
      </p:sp>
      <p:sp>
        <p:nvSpPr>
          <p:cNvPr id="6" name="矩形 5"/>
          <p:cNvSpPr/>
          <p:nvPr/>
        </p:nvSpPr>
        <p:spPr>
          <a:xfrm>
            <a:off x="736973" y="2055942"/>
            <a:ext cx="764857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ADC_Init();    429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RCC_ADCCLKConfig();    680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ADC_RegularChannelConfig();    442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ADC_Cmd();     431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ADC_SoftwareStartConvCmd();    438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ADC_ExternalTrigConvCmd();    443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800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ADC_DMACmd();    432</a:t>
            </a:r>
            <a:endParaRPr kumimoji="0" lang="zh-CN" altLang="en-US" sz="2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72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9433"/>
            <a:ext cx="9129713" cy="10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野火论坛</a:t>
              </a:r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5096</TotalTime>
  <Pages>0</Pages>
  <Words>157</Words>
  <Characters>0</Characters>
  <Application>Microsoft Office PowerPoint</Application>
  <DocSecurity>0</DocSecurity>
  <PresentationFormat>全屏显示(4:3)</PresentationFormat>
  <Lines>0</Lines>
  <Paragraphs>34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ADC—模数转换器（第2节）—ADC初始化结构体讲解</dc:title>
  <dc:creator>wushaoxia(武绍霞)</dc:creator>
  <cp:lastModifiedBy>admin</cp:lastModifiedBy>
  <cp:revision>883</cp:revision>
  <dcterms:created xsi:type="dcterms:W3CDTF">2014-09-22T09:17:55Z</dcterms:created>
  <dcterms:modified xsi:type="dcterms:W3CDTF">2017-08-24T06:42:59Z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