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273" r:id="rId3"/>
    <p:sldId id="360" r:id="rId4"/>
    <p:sldId id="378" r:id="rId5"/>
    <p:sldId id="365" r:id="rId6"/>
    <p:sldId id="372" r:id="rId7"/>
    <p:sldId id="376" r:id="rId8"/>
    <p:sldId id="377" r:id="rId9"/>
    <p:sldId id="374" r:id="rId10"/>
    <p:sldId id="375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1666" y="-24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模数转换器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编程要点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1" y="980728"/>
            <a:ext cx="5408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双重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模式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规则同步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读取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4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4310"/>
            <a:ext cx="4465423" cy="343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16" y="1344298"/>
            <a:ext cx="4032448" cy="493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4025550" cy="316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09" y="1700808"/>
            <a:ext cx="4985595" cy="317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8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548075"/>
            <a:ext cx="5688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中断读取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双重模式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中断读取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977802"/>
            <a:ext cx="8568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用到的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时钟，配置通道的转换顺序和采样时间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转换完成中断，配置中断优先级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1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编程要点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80" y="1484784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使能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，准备开始转换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校准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7-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软件触发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，真正开始转换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8-</a:t>
            </a:r>
            <a:r>
              <a:rPr lang="zh-CN" altLang="en-US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编写中断服务函数，读取</a:t>
            </a: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转换数据</a:t>
            </a:r>
            <a:endParaRPr lang="en-US" altLang="zh-CN" sz="2800" ker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9-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main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函数，把转换的数据打印出来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0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编程要点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53323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读取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9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编程要点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51162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通道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读取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5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5050</TotalTime>
  <Pages>0</Pages>
  <Words>211</Words>
  <Characters>0</Characters>
  <Application>Microsoft Office PowerPoint</Application>
  <DocSecurity>0</DocSecurity>
  <PresentationFormat>全屏显示(4:3)</PresentationFormat>
  <Lines>0</Lines>
  <Paragraphs>40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ADC—模数转换器（第3节）—代码讲解</dc:title>
  <dc:creator>wushaoxia(武绍霞)</dc:creator>
  <cp:lastModifiedBy>admin</cp:lastModifiedBy>
  <cp:revision>895</cp:revision>
  <dcterms:created xsi:type="dcterms:W3CDTF">2014-09-22T09:17:55Z</dcterms:created>
  <dcterms:modified xsi:type="dcterms:W3CDTF">2017-08-24T08:58:13Z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