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87" r:id="rId2"/>
    <p:sldId id="273" r:id="rId3"/>
    <p:sldId id="360" r:id="rId4"/>
    <p:sldId id="395" r:id="rId5"/>
    <p:sldId id="384" r:id="rId6"/>
    <p:sldId id="398" r:id="rId7"/>
    <p:sldId id="396" r:id="rId8"/>
    <p:sldId id="399" r:id="rId9"/>
    <p:sldId id="397" r:id="rId10"/>
    <p:sldId id="400" r:id="rId11"/>
    <p:sldId id="401" r:id="rId12"/>
    <p:sldId id="402" r:id="rId13"/>
    <p:sldId id="404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8" r:id="rId58"/>
    <p:sldId id="449" r:id="rId59"/>
    <p:sldId id="283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2060848"/>
            <a:ext cx="7812360" cy="434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①时钟信号输入引脚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TIx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，对应：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TIMx_CH1/2/3/4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配置，其中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TI1/2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TI3/4</a:t>
            </a:r>
          </a:p>
        </p:txBody>
      </p:sp>
    </p:spTree>
    <p:extLst>
      <p:ext uri="{BB962C8B-B14F-4D97-AF65-F5344CB8AC3E}">
        <p14:creationId xmlns:p14="http://schemas.microsoft.com/office/powerpoint/2010/main" val="3904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②滤波器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如果来自外部的时钟信号的频率过高或者混杂有高频干扰信号的话，我们就需要使用滤波器对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信号重新采样，来达到降频或者去除高频干扰的目的，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③边沿检测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边沿检测的信号来自于滤波器的输出，在成为触发信号之前，需要进行边沿检测，决定是上升沿有效还是下降沿有效。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3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④触发选择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时，触发源有两个，一个是滤波后的定时器输入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TI1FP1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）和滤波后的定时器输入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TI2FP2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7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⑤从模式选择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选定了触发源信号后，最后我们需把信号连接到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TRGI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引脚，让触发信号成为外部时钟模式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的输入，最终等于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，然后驱动计数器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000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即可选择外部时钟模式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3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⑥使能计数器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经过上面的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个步骤之后， 最后我们只需使能计数器开始计数，外部时钟模式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的配置就算完成。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使能计数器由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8" y="2060849"/>
            <a:ext cx="7788746" cy="413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2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①时钟信号输入引脚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的时候，时钟信号来自于定时器的特定输入通道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TIMx_ETR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1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②外部触发极性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引脚输入的信号可以选择为上升沿或者下降沿有效。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95936" y="15783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③外部触发预分频器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的信号的频率不能超过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180M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，当触发信号的频率很高的情况下，就必须使用分频器来降频。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ETPS[1:0]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4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④滤波器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的信号的频率过高或者混杂有高频干扰信号的，需要使用滤波器对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信号重新采样，来达到降频或者去除高频干扰的目的。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配置，其中的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fDTS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是由内部时钟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分频得到，具体的由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CKD[1:0]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⑤从模式选择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经过滤波器滤波的信号连接到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ETRF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引脚后，触发信号成为外部时钟模式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的输入，最终等于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，然后驱动计数器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具体的配置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ECE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即可选择外部时钟模式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5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⑥使能计数器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经过上面的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个步骤之后， 最后我们只需使能计数器开始计数，外部时钟模式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的配置就算完成。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使能计数器由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0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628800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内部触发输入是使用一个定时器作为另一个定时器的预分频器。硬件上高级控制定时器和通用定时器在内部连接在一起，可以实现定时器同步或级联。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558533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内部触发连接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" y="2420888"/>
            <a:ext cx="8762553" cy="17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4127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TIM2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提供时钟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1" y="2204864"/>
            <a:ext cx="81819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1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二、控制器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控制器就是用来控制的，发送命令的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2-CR1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，主要学习这几个寄存器即可。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8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三、时基单元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9" y="2420888"/>
            <a:ext cx="81629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7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时基单元的组成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CNT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位的重复计数器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（高级定时器独有）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位的自动重装载寄存器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7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84249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定时器分类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基本定时器、通用定时器、高级定时器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3272244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定时器资源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F103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个高级定时器、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个通用定时器、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个基本定时器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定时、输出比较、输入捕获、断路输入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62213"/>
            <a:ext cx="8124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9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（上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两边）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1" y="2132856"/>
            <a:ext cx="82200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3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自动重装载寄存器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5"/>
            <a:ext cx="8115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重复计数器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5"/>
            <a:ext cx="8115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4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1934" y="1268760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四、输入捕获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3201"/>
            <a:ext cx="6769100" cy="463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输入捕获的作用和原理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6" y="2338387"/>
            <a:ext cx="82677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①输入通道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当使用需要被测量的信号从定时器的外部引脚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TIMx_CH1/2/3/4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进入，通常叫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TI1/2/3/4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，在后面的捕获讲解中对于要被测量的信号我们都以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为标准叫法。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4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②输入滤波和边沿检测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1" y="2420888"/>
            <a:ext cx="82581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3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③捕获通道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708919"/>
            <a:ext cx="8172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9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的输出信号会经过一个预分频器，用于决定发生多少个事件时进行一次捕获。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ICxPSC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配置，如果希望捕获信号的每一个边沿，则不分频。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3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028" y="1314450"/>
            <a:ext cx="2023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定时器特性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988840"/>
            <a:ext cx="7786376" cy="27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⑤捕获寄存器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509838"/>
            <a:ext cx="80391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1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0086" y="1196752"/>
            <a:ext cx="3950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五、输出比较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5091"/>
            <a:ext cx="5363280" cy="471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8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输出比较的作用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505075"/>
            <a:ext cx="82200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①输出比较寄存器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500313"/>
            <a:ext cx="81438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8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②死区发生器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3" y="2420888"/>
            <a:ext cx="8143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带死区插入的半桥驱动电路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76053"/>
            <a:ext cx="81153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2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34076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带死区插入的互补输出波形图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2276872"/>
            <a:ext cx="63246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2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③输出控制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348880"/>
            <a:ext cx="78295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7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③输出控制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讲解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5725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0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④输出引脚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747963"/>
            <a:ext cx="81438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8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204864"/>
            <a:ext cx="8644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，上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两边 计数，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，还有一个重复计数器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，独有。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，其中通道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还有互补输出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1~65536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高级定时器功能简介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、测量脉宽和频率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3874"/>
            <a:ext cx="67532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5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输入模式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6" y="2276872"/>
            <a:ext cx="82296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输入模式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43" y="2132856"/>
            <a:ext cx="72104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3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输出比较模式总共有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种，常用的是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模式。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OCxM[2:0]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8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输出模式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输出就是对外输出脉宽（即占空比）可调的方波信号，信号频率由自动重装寄存器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的值决定，占空比由比较寄存器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的值决定。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4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输出模式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366963"/>
            <a:ext cx="8486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51520" y="4710043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有效：高电平；无效：低电平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0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774557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 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VS 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852936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的计数方向，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波形分成边沿对齐和中心对齐两种。边沿对齐主要用于直流电机，中心对齐主要用于交流电机。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边沿对齐时，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只工作在递增或者递减。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中心对齐时，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工作在递增和递减。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1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774557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边沿对齐模式的波形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" y="2708920"/>
            <a:ext cx="83534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41277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中心对齐模式的波形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2429"/>
            <a:ext cx="82296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9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6146140"/>
            <a:ext cx="7980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其他型号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可参考数据手册的引脚说明章节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270917"/>
            <a:ext cx="593725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2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90930"/>
            <a:ext cx="2304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断路功能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79972"/>
            <a:ext cx="5832648" cy="495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一、时钟源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1—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Tix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x=1 2 3 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2—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ETR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5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等于多少呢？如何确定？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具体的查看：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时钟树部分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6504</TotalTime>
  <Pages>0</Pages>
  <Words>1506</Words>
  <Characters>0</Characters>
  <Application>Microsoft Office PowerPoint</Application>
  <DocSecurity>0</DocSecurity>
  <PresentationFormat>全屏显示(4:3)</PresentationFormat>
  <Lines>0</Lines>
  <Paragraphs>184</Paragraphs>
  <Slides>59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1018</cp:revision>
  <dcterms:created xsi:type="dcterms:W3CDTF">2014-09-22T09:17:55Z</dcterms:created>
  <dcterms:modified xsi:type="dcterms:W3CDTF">2017-08-28T08:56:43Z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