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73" r:id="rId3"/>
    <p:sldId id="360" r:id="rId4"/>
    <p:sldId id="365" r:id="rId5"/>
    <p:sldId id="28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15783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907704" y="256490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325364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3171" y="25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70" y="1268760"/>
            <a:ext cx="7182172" cy="53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8412" y="1916832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1-PWM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互补输出实验，带死区时间，带刹车控制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输入捕获实验，用于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测量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的周期和占空比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5355</TotalTime>
  <Pages>0</Pages>
  <Words>78</Words>
  <Characters>0</Characters>
  <Application>Microsoft Office PowerPoint</Application>
  <DocSecurity>0</DocSecurity>
  <PresentationFormat>全屏显示(4:3)</PresentationFormat>
  <Lines>0</Lines>
  <Paragraphs>19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TIM—高级定时器（第3节）—代码讲解</dc:title>
  <dc:creator>wushaoxia(武绍霞)</dc:creator>
  <cp:lastModifiedBy>admin</cp:lastModifiedBy>
  <cp:revision>898</cp:revision>
  <dcterms:created xsi:type="dcterms:W3CDTF">2014-09-22T09:17:55Z</dcterms:created>
  <dcterms:modified xsi:type="dcterms:W3CDTF">2017-08-29T09:02:14Z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