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7" r:id="rId2"/>
    <p:sldId id="273" r:id="rId3"/>
    <p:sldId id="360" r:id="rId4"/>
    <p:sldId id="396" r:id="rId5"/>
    <p:sldId id="398" r:id="rId6"/>
    <p:sldId id="414" r:id="rId7"/>
    <p:sldId id="415" r:id="rId8"/>
    <p:sldId id="416" r:id="rId9"/>
    <p:sldId id="417" r:id="rId10"/>
    <p:sldId id="412" r:id="rId11"/>
    <p:sldId id="283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88EC4-E893-4630-B4E5-4422E49057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7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窗口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看门狗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</a:t>
              </a:r>
              <a:r>
                <a:rPr lang="zh-CN" altLang="en-US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怎么使用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看门狗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91680" y="2132856"/>
            <a:ext cx="5616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如何</a:t>
            </a:r>
            <a:r>
              <a:rPr lang="zh-CN" altLang="en-US" sz="5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5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</a:t>
            </a:r>
            <a:r>
              <a:rPr lang="en-US" altLang="zh-CN" sz="5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WDG</a:t>
            </a:r>
          </a:p>
        </p:txBody>
      </p:sp>
    </p:spTree>
    <p:extLst>
      <p:ext uri="{BB962C8B-B14F-4D97-AF65-F5344CB8AC3E}">
        <p14:creationId xmlns:p14="http://schemas.microsoft.com/office/powerpoint/2010/main" val="196069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</a:t>
              </a:r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51720" y="155679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03565" y="224553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4293096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WWDG—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窗口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看门狗”章节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79912" y="157830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窗口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看门狗简介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2051720" y="26369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203565" y="332565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203848" y="265842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窗口看门狗功能框图讲解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看门狗简介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326286"/>
            <a:ext cx="85689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看门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狗：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独立看门狗（宠物狗），窗口看门狗（警犬）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25935"/>
            <a:ext cx="7675563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看门狗功能框图讲解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460432" cy="4850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413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窗口看门狗功能框图讲解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看门狗时钟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看门狗时钟来自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最大是 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，由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RCC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时钟控制器开启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195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窗口看门狗功能框图讲解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2564904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1-CNT_CLK = CK_CLK / ( 2^</a:t>
            </a:r>
            <a:r>
              <a:rPr lang="en-US" altLang="zh-CN" sz="2800" baseline="30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WDGTB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)</a:t>
            </a: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2-CK_CLK = PCLK1 / 4096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951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窗口看门狗功能框图讲解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8460432" cy="289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707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窗口看门狗功能框图讲解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窗口值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2"/>
            <a:ext cx="8693455" cy="332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502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窗口看门狗功能框图讲解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计算窗口看门狗的超时时间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参考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STM32F10X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参考手册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18.4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章节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参考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零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死角玩转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STM32》-WWDG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章节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949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5785</TotalTime>
  <Pages>0</Pages>
  <Words>191</Words>
  <Characters>0</Characters>
  <Application>Microsoft Office PowerPoint</Application>
  <DocSecurity>0</DocSecurity>
  <PresentationFormat>全屏显示(4:3)</PresentationFormat>
  <Lines>0</Lines>
  <Paragraphs>37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WWDG—窗口看门狗（第1节）—功能框图讲解</dc:title>
  <dc:creator>wushaoxia(武绍霞)</dc:creator>
  <cp:lastModifiedBy>admin</cp:lastModifiedBy>
  <cp:revision>989</cp:revision>
  <dcterms:created xsi:type="dcterms:W3CDTF">2014-09-22T09:17:55Z</dcterms:created>
  <dcterms:modified xsi:type="dcterms:W3CDTF">2017-08-31T08:47:10Z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