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7" r:id="rId2"/>
    <p:sldId id="273" r:id="rId3"/>
    <p:sldId id="405" r:id="rId4"/>
    <p:sldId id="406" r:id="rId5"/>
    <p:sldId id="407" r:id="rId6"/>
    <p:sldId id="283" r:id="rId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0000FF"/>
    <a:srgbClr val="248C51"/>
    <a:srgbClr val="2DDF4B"/>
    <a:srgbClr val="FFA850"/>
    <a:srgbClr val="5B81CF"/>
    <a:srgbClr val="EAFBFF"/>
    <a:srgbClr val="76A4DC"/>
    <a:srgbClr val="FE978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3" d="100"/>
          <a:sy n="83" d="100"/>
        </p:scale>
        <p:origin x="-1426" y="-62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C47E-F412-449F-B23F-34631ABB315C}" type="datetimeFigureOut">
              <a:rPr lang="zh-CN" altLang="en-US" smtClean="0"/>
              <a:t>2017/8/31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88EC4-E893-4630-B4E5-4422E4905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4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88EC4-E893-4630-B4E5-4422E490571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075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226" y="297"/>
              <a:ext cx="2791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窗口</a:t>
              </a:r>
              <a:r>
                <a:rPr lang="zh-CN" altLang="en-US" sz="3200" b="1" smtClean="0">
                  <a:latin typeface="微软雅黑" pitchFamily="34" charset="-122"/>
                  <a:ea typeface="微软雅黑" pitchFamily="34" charset="-122"/>
                </a:rPr>
                <a:t>看门狗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野火论坛</a:t>
              </a:r>
              <a:r>
                <a:rPr lang="zh-CN" altLang="en-US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： 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30" name="对角圆角矩形 29"/>
          <p:cNvSpPr/>
          <p:nvPr/>
        </p:nvSpPr>
        <p:spPr bwMode="auto">
          <a:xfrm>
            <a:off x="1907704" y="235515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59549" y="3043894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25872" y="4293096"/>
            <a:ext cx="75905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W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WDG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—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独立看门狗”章节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419872" y="2376658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窗口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看门狗代码讲解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硬件设计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43608" y="1548075"/>
            <a:ext cx="727280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1-WWDG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，属于内部资源，无需外部硬件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2-KEY  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一个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3-LED 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两个，用开发板自带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LED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灯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即可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906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实验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设计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1548075"/>
            <a:ext cx="835292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根据要监控的程序的运行时间来配置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W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WDG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上窗口值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WR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窗口值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之内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没有及时喂狗的话，产生系统复位，并用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LED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灯的状态变化来指示。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331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编程要点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1548075"/>
            <a:ext cx="835292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如何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WWDG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的上窗口值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WR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如果编写喂狗函数？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函数里面的什么地方喂狗比较合适？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能不能在中断函数里面喂狗？</a:t>
            </a:r>
            <a:endParaRPr lang="en-US" altLang="zh-CN" sz="28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612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野火论坛</a:t>
              </a:r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： 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5779</TotalTime>
  <Pages>0</Pages>
  <Words>164</Words>
  <Characters>0</Characters>
  <Application>Microsoft Office PowerPoint</Application>
  <DocSecurity>0</DocSecurity>
  <PresentationFormat>全屏显示(4:3)</PresentationFormat>
  <Lines>0</Lines>
  <Paragraphs>25</Paragraphs>
  <Slides>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WWDG—窗口看门狗（第2节）—代码讲解</dc:title>
  <dc:creator>wushaoxia(武绍霞)</dc:creator>
  <cp:lastModifiedBy>admin</cp:lastModifiedBy>
  <cp:revision>977</cp:revision>
  <dcterms:created xsi:type="dcterms:W3CDTF">2014-09-22T09:17:55Z</dcterms:created>
  <dcterms:modified xsi:type="dcterms:W3CDTF">2017-08-31T09:06:38Z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