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414" r:id="rId4"/>
    <p:sldId id="407" r:id="rId5"/>
    <p:sldId id="415" r:id="rId6"/>
    <p:sldId id="416" r:id="rId7"/>
    <p:sldId id="417" r:id="rId8"/>
    <p:sldId id="418" r:id="rId9"/>
    <p:sldId id="419" r:id="rId10"/>
    <p:sldId id="421" r:id="rId11"/>
    <p:sldId id="422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733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92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3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44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40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312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3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3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253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0830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68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61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364283"/>
            <a:ext cx="89644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该函数中先配置了</a:t>
            </a:r>
            <a:r>
              <a:rPr lang="en-US" altLang="zh-CN"/>
              <a:t>PDDS</a:t>
            </a:r>
            <a:r>
              <a:rPr lang="zh-CN" altLang="zh-CN"/>
              <a:t>寄存器位及</a:t>
            </a:r>
            <a:r>
              <a:rPr lang="en-US" altLang="zh-CN"/>
              <a:t>SLEEPDEEP</a:t>
            </a:r>
            <a:r>
              <a:rPr lang="zh-CN" altLang="zh-CN"/>
              <a:t>寄存器位，接着调用</a:t>
            </a:r>
            <a:r>
              <a:rPr lang="en-US" altLang="zh-CN"/>
              <a:t>__force_stores</a:t>
            </a:r>
            <a:r>
              <a:rPr lang="zh-CN" altLang="zh-CN"/>
              <a:t>函数确保存储操作完毕后再调用</a:t>
            </a:r>
            <a:r>
              <a:rPr lang="en-US" altLang="zh-CN"/>
              <a:t>WFI</a:t>
            </a:r>
            <a:r>
              <a:rPr lang="zh-CN" altLang="zh-CN"/>
              <a:t>指令，从而进入待机模式。这里值得注意的是，待机模式也可以使用</a:t>
            </a:r>
            <a:r>
              <a:rPr lang="en-US" altLang="zh-CN"/>
              <a:t>WFE</a:t>
            </a:r>
            <a:r>
              <a:rPr lang="zh-CN" altLang="zh-CN"/>
              <a:t>指令进入的，如果您有需要可以自行修改。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在进入待机模式后，除了被使能了的用于唤醒的</a:t>
            </a:r>
            <a:r>
              <a:rPr lang="en-US" altLang="zh-CN"/>
              <a:t>I/O</a:t>
            </a:r>
            <a:r>
              <a:rPr lang="zh-CN" altLang="zh-CN"/>
              <a:t>，其余</a:t>
            </a:r>
            <a:r>
              <a:rPr lang="en-US" altLang="zh-CN"/>
              <a:t>I/O</a:t>
            </a:r>
            <a:r>
              <a:rPr lang="zh-CN" altLang="zh-CN"/>
              <a:t>都进入高阻态，而从待机模式唤醒后，相当于复位</a:t>
            </a:r>
            <a:r>
              <a:rPr lang="en-US" altLang="zh-CN"/>
              <a:t>STM32</a:t>
            </a:r>
            <a:r>
              <a:rPr lang="zh-CN" altLang="zh-CN"/>
              <a:t>芯片，程序重新从头开始执行。</a:t>
            </a:r>
          </a:p>
        </p:txBody>
      </p:sp>
    </p:spTree>
    <p:extLst>
      <p:ext uri="{BB962C8B-B14F-4D97-AF65-F5344CB8AC3E}">
        <p14:creationId xmlns:p14="http://schemas.microsoft.com/office/powerpoint/2010/main" val="159499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“电源管理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实现低功耗”章节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电源管理相关的库函数及命令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标准库对电源管理提供了完善的函数及命令，使用它们可以方便地进行控制。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3748970"/>
            <a:ext cx="226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配置</a:t>
            </a:r>
            <a:r>
              <a:rPr lang="en-US" altLang="zh-CN" sz="2000" b="1"/>
              <a:t>PVD</a:t>
            </a:r>
            <a:r>
              <a:rPr lang="zh-CN" altLang="en-US" sz="2000" b="1"/>
              <a:t>监控功能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4106396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PVD</a:t>
            </a:r>
            <a:r>
              <a:rPr lang="zh-CN" altLang="zh-CN"/>
              <a:t>可监控</a:t>
            </a:r>
            <a:r>
              <a:rPr lang="en-US" altLang="zh-CN"/>
              <a:t>VDD</a:t>
            </a:r>
            <a:r>
              <a:rPr lang="zh-CN" altLang="zh-CN"/>
              <a:t>的电压，当它低于阈值时可产生</a:t>
            </a:r>
            <a:r>
              <a:rPr lang="en-US" altLang="zh-CN"/>
              <a:t>PVD</a:t>
            </a:r>
            <a:r>
              <a:rPr lang="zh-CN" altLang="zh-CN"/>
              <a:t>中断以让系统进行紧急处理，这个阈值可以直接使用库函数</a:t>
            </a:r>
            <a:r>
              <a:rPr lang="en-US" altLang="zh-CN"/>
              <a:t>PWR_PVDLevelConfig</a:t>
            </a:r>
            <a:r>
              <a:rPr lang="zh-CN" altLang="zh-CN"/>
              <a:t>配置成前面</a:t>
            </a:r>
            <a:r>
              <a:rPr lang="zh-CN" altLang="en-US"/>
              <a:t>阈值表</a:t>
            </a:r>
            <a:r>
              <a:rPr lang="zh-CN" altLang="zh-CN"/>
              <a:t>中说明的阈值等级。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6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在前面可</a:t>
            </a:r>
            <a:r>
              <a:rPr lang="zh-CN" altLang="zh-CN"/>
              <a:t>了解到进入各种低功耗模式时都需要调用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命令，它们实质上都是内核指令，在库文件</a:t>
            </a:r>
            <a:r>
              <a:rPr lang="en-US" altLang="zh-CN"/>
              <a:t>core_cm3.h</a:t>
            </a:r>
            <a:r>
              <a:rPr lang="zh-CN" altLang="zh-CN"/>
              <a:t>中把这些指令封装成了函数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74" y="2780928"/>
            <a:ext cx="7884368" cy="36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对于这两个指令，应用</a:t>
            </a:r>
            <a:r>
              <a:rPr lang="zh-CN" altLang="en-US"/>
              <a:t>时</a:t>
            </a:r>
            <a:r>
              <a:rPr lang="zh-CN" altLang="zh-CN"/>
              <a:t>只需要知道，调用它们都能进入低功耗模式，需要使用函数的格式“</a:t>
            </a:r>
            <a:r>
              <a:rPr lang="en-US" altLang="zh-CN"/>
              <a:t>__WFI();</a:t>
            </a:r>
            <a:r>
              <a:rPr lang="zh-CN" altLang="zh-CN"/>
              <a:t>”和“</a:t>
            </a:r>
            <a:r>
              <a:rPr lang="en-US" altLang="zh-CN"/>
              <a:t>__WFE();</a:t>
            </a:r>
            <a:r>
              <a:rPr lang="zh-CN" altLang="zh-CN"/>
              <a:t>”来调用</a:t>
            </a:r>
            <a:r>
              <a:rPr lang="en-US" altLang="zh-CN"/>
              <a:t>(</a:t>
            </a:r>
            <a:r>
              <a:rPr lang="zh-CN" altLang="zh-CN"/>
              <a:t>因为</a:t>
            </a:r>
            <a:r>
              <a:rPr lang="en-US" altLang="zh-CN"/>
              <a:t>__wfi</a:t>
            </a:r>
            <a:r>
              <a:rPr lang="zh-CN" altLang="zh-CN"/>
              <a:t>及</a:t>
            </a:r>
            <a:r>
              <a:rPr lang="en-US" altLang="zh-CN"/>
              <a:t>__wfe</a:t>
            </a:r>
            <a:r>
              <a:rPr lang="zh-CN" altLang="zh-CN"/>
              <a:t>是编译器内置的函数，函数内部使用调用了相应的汇编指令</a:t>
            </a:r>
            <a:r>
              <a:rPr lang="en-US" altLang="zh-CN"/>
              <a:t>)</a:t>
            </a:r>
            <a:r>
              <a:rPr lang="zh-CN" altLang="zh-CN"/>
              <a:t>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其中</a:t>
            </a:r>
            <a:r>
              <a:rPr lang="en-US" altLang="zh-CN"/>
              <a:t>WFI</a:t>
            </a:r>
            <a:r>
              <a:rPr lang="zh-CN" altLang="zh-CN"/>
              <a:t>指令决定了它需要用中断唤醒，而</a:t>
            </a:r>
            <a:r>
              <a:rPr lang="en-US" altLang="zh-CN"/>
              <a:t>WFE</a:t>
            </a:r>
            <a:r>
              <a:rPr lang="zh-CN" altLang="zh-CN"/>
              <a:t>则决定了它可用事件来唤醒，关于它们更详细的区别可查阅《</a:t>
            </a:r>
            <a:r>
              <a:rPr lang="en-US" altLang="zh-CN"/>
              <a:t>cortex-CM3</a:t>
            </a:r>
            <a:r>
              <a:rPr lang="zh-CN" altLang="zh-CN"/>
              <a:t>权威指南》了解。</a:t>
            </a:r>
          </a:p>
        </p:txBody>
      </p:sp>
    </p:spTree>
    <p:extLst>
      <p:ext uri="{BB962C8B-B14F-4D97-AF65-F5344CB8AC3E}">
        <p14:creationId xmlns:p14="http://schemas.microsoft.com/office/powerpoint/2010/main" val="26223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进入停止模式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直接调用</a:t>
            </a:r>
            <a:r>
              <a:rPr lang="en-US" altLang="zh-CN"/>
              <a:t>WFI</a:t>
            </a:r>
            <a:r>
              <a:rPr lang="zh-CN" altLang="zh-CN"/>
              <a:t>和</a:t>
            </a:r>
            <a:r>
              <a:rPr lang="en-US" altLang="zh-CN"/>
              <a:t>WFE</a:t>
            </a:r>
            <a:r>
              <a:rPr lang="zh-CN" altLang="zh-CN"/>
              <a:t>指令可以进入睡眠模式，而进入停止模式则还需要在调用指令前设置一些寄存器位，</a:t>
            </a:r>
            <a:r>
              <a:rPr lang="en-US" altLang="zh-CN"/>
              <a:t>STM32</a:t>
            </a:r>
            <a:r>
              <a:rPr lang="zh-CN" altLang="zh-CN"/>
              <a:t>标准库把这部分的操作封装到</a:t>
            </a:r>
            <a:r>
              <a:rPr lang="en-US" altLang="zh-CN"/>
              <a:t>PWR_EnterSTOPMode</a:t>
            </a:r>
            <a:r>
              <a:rPr lang="zh-CN" altLang="zh-CN"/>
              <a:t>函数中了，它的定义</a:t>
            </a:r>
            <a:r>
              <a:rPr lang="zh-CN" altLang="en-US"/>
              <a:t>如下：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731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~1\AppData\Local\Temp\SNAGHTML6226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59984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46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66842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这个函数有两个输入参数，分别用于控制调压器的模式及选择使用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停止，代码中先是根据调压器的模式配置</a:t>
            </a:r>
            <a:r>
              <a:rPr lang="en-US" altLang="zh-CN"/>
              <a:t>PWR_CR</a:t>
            </a:r>
            <a:r>
              <a:rPr lang="zh-CN" altLang="zh-CN"/>
              <a:t>寄存器，再把内核寄存器的</a:t>
            </a:r>
            <a:r>
              <a:rPr lang="en-US" altLang="zh-CN"/>
              <a:t>SLEEPDEEP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，这样再调用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命令时，</a:t>
            </a:r>
            <a:r>
              <a:rPr lang="en-US" altLang="zh-CN"/>
              <a:t>STM32</a:t>
            </a:r>
            <a:r>
              <a:rPr lang="zh-CN" altLang="zh-CN"/>
              <a:t>就不是睡眠，而是进入停止模式了。函数结尾处的语句用于复位</a:t>
            </a:r>
            <a:r>
              <a:rPr lang="en-US" altLang="zh-CN"/>
              <a:t>SLEEPDEEP</a:t>
            </a:r>
            <a:r>
              <a:rPr lang="zh-CN" altLang="zh-CN"/>
              <a:t>位的状态，由于它是在</a:t>
            </a:r>
            <a:r>
              <a:rPr lang="en-US" altLang="zh-CN"/>
              <a:t>WFI</a:t>
            </a:r>
            <a:r>
              <a:rPr lang="zh-CN" altLang="zh-CN"/>
              <a:t>及</a:t>
            </a:r>
            <a:r>
              <a:rPr lang="en-US" altLang="zh-CN"/>
              <a:t>WFE</a:t>
            </a:r>
            <a:r>
              <a:rPr lang="zh-CN" altLang="zh-CN"/>
              <a:t>指令之后的，所以这部分代码是在</a:t>
            </a:r>
            <a:r>
              <a:rPr lang="en-US" altLang="zh-CN"/>
              <a:t>STM32</a:t>
            </a:r>
            <a:r>
              <a:rPr lang="zh-CN" altLang="zh-CN"/>
              <a:t>被唤醒的时候才会执行。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要注意的是进入停止模式后，</a:t>
            </a:r>
            <a:r>
              <a:rPr lang="en-US" altLang="zh-CN"/>
              <a:t>STM32</a:t>
            </a:r>
            <a:r>
              <a:rPr lang="zh-CN" altLang="zh-CN"/>
              <a:t>的所有</a:t>
            </a:r>
            <a:r>
              <a:rPr lang="en-US" altLang="zh-CN"/>
              <a:t>I/O</a:t>
            </a:r>
            <a:r>
              <a:rPr lang="zh-CN" altLang="zh-CN"/>
              <a:t>都保持在停止前的状态，而当它被唤醒时，</a:t>
            </a:r>
            <a:r>
              <a:rPr lang="en-US" altLang="zh-CN"/>
              <a:t>STM32</a:t>
            </a:r>
            <a:r>
              <a:rPr lang="zh-CN" altLang="zh-CN"/>
              <a:t>使用</a:t>
            </a:r>
            <a:r>
              <a:rPr lang="en-US" altLang="zh-CN"/>
              <a:t>HSI</a:t>
            </a:r>
            <a:r>
              <a:rPr lang="zh-CN" altLang="zh-CN"/>
              <a:t>作为系统时钟</a:t>
            </a:r>
            <a:r>
              <a:rPr lang="en-US" altLang="zh-CN"/>
              <a:t>(8MHz)</a:t>
            </a:r>
            <a:r>
              <a:rPr lang="zh-CN" altLang="zh-CN"/>
              <a:t>运行，由于系统时钟会影响很多外设的工作状态，所以一般我们在唤醒后会重新开启</a:t>
            </a:r>
            <a:r>
              <a:rPr lang="en-US" altLang="zh-CN"/>
              <a:t>HSE</a:t>
            </a:r>
            <a:r>
              <a:rPr lang="zh-CN" altLang="zh-CN"/>
              <a:t>，把系统时钟设置回原来的状态。</a:t>
            </a:r>
          </a:p>
        </p:txBody>
      </p:sp>
    </p:spTree>
    <p:extLst>
      <p:ext uri="{BB962C8B-B14F-4D97-AF65-F5344CB8AC3E}">
        <p14:creationId xmlns:p14="http://schemas.microsoft.com/office/powerpoint/2010/main" val="1862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03357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/>
              <a:t>进入待机模式</a:t>
            </a:r>
            <a:endParaRPr lang="zh-CN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395936" y="1700808"/>
            <a:ext cx="83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类似地，</a:t>
            </a:r>
            <a:r>
              <a:rPr lang="en-US" altLang="zh-CN"/>
              <a:t>STM32</a:t>
            </a:r>
            <a:r>
              <a:rPr lang="zh-CN" altLang="zh-CN"/>
              <a:t>标准库也提供了控制进入待机模式的函数，其定义</a:t>
            </a:r>
            <a:r>
              <a:rPr lang="zh-CN" altLang="en-US"/>
              <a:t>如下：</a:t>
            </a:r>
          </a:p>
        </p:txBody>
      </p:sp>
      <p:pic>
        <p:nvPicPr>
          <p:cNvPr id="2050" name="Picture 2" descr="C:\Users\ADMINI~1\AppData\Local\Temp\SNAGHTML65f8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0" y="2213025"/>
            <a:ext cx="5972643" cy="44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7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Pages>0</Pages>
  <Words>146</Words>
  <Characters>0</Characters>
  <Application>Microsoft Office PowerPoint</Application>
  <DocSecurity>0</DocSecurity>
  <PresentationFormat>全屏显示(4:3)</PresentationFormat>
  <Lines>0</Lines>
  <Paragraphs>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324</cp:revision>
  <dcterms:created xsi:type="dcterms:W3CDTF">2014-09-22T09:17:55Z</dcterms:created>
  <dcterms:modified xsi:type="dcterms:W3CDTF">2017-09-25T01:09:48Z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