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0" r:id="rId4"/>
    <p:sldId id="296" r:id="rId5"/>
    <p:sldId id="297" r:id="rId6"/>
    <p:sldId id="298" r:id="rId7"/>
    <p:sldId id="301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操作内部</a:t>
            </a:r>
            <a:r>
              <a:rPr lang="en-US" altLang="zh-CN" sz="2400" b="1"/>
              <a:t>FLASH</a:t>
            </a:r>
            <a:r>
              <a:rPr lang="zh-CN" altLang="en-US" sz="2400" b="1"/>
              <a:t>的库函数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标准库提供了一些库函数，它们封装了对内部</a:t>
            </a:r>
            <a:r>
              <a:rPr lang="en-US" altLang="zh-CN"/>
              <a:t>FLASH</a:t>
            </a:r>
            <a:r>
              <a:rPr lang="zh-CN" altLang="zh-CN"/>
              <a:t>写入数据操作寄存器的过程。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636912"/>
            <a:ext cx="313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FLASH</a:t>
            </a:r>
            <a:r>
              <a:rPr lang="zh-CN" altLang="en-US" sz="2000" b="1"/>
              <a:t>解锁、上锁函数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7022"/>
            <a:ext cx="5267609" cy="26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48187"/>
            <a:ext cx="5267609" cy="10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32428" y="3037022"/>
            <a:ext cx="2793777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解锁的时候，它对</a:t>
            </a:r>
            <a:r>
              <a:rPr lang="en-US" altLang="zh-CN"/>
              <a:t>FLASH_KEYR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FLASH_CR_LOCK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设置操作位数及擦除扇区</a:t>
            </a:r>
          </a:p>
        </p:txBody>
      </p:sp>
      <p:sp>
        <p:nvSpPr>
          <p:cNvPr id="2" name="矩形 1"/>
          <p:cNvSpPr/>
          <p:nvPr/>
        </p:nvSpPr>
        <p:spPr>
          <a:xfrm>
            <a:off x="771440" y="1496743"/>
            <a:ext cx="804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解锁后擦除扇区时可调用</a:t>
            </a:r>
            <a:r>
              <a:rPr lang="en-US" altLang="zh-CN"/>
              <a:t>FLASH_EraseSector</a:t>
            </a:r>
            <a:r>
              <a:rPr lang="zh-CN" altLang="zh-CN"/>
              <a:t>完成</a:t>
            </a:r>
            <a:r>
              <a:rPr lang="zh-CN" altLang="en-US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5952461" y="2136338"/>
            <a:ext cx="31772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该</a:t>
            </a:r>
            <a:r>
              <a:rPr lang="zh-CN" altLang="zh-CN"/>
              <a:t>函数包含</a:t>
            </a:r>
            <a:r>
              <a:rPr lang="zh-CN" altLang="en-US"/>
              <a:t>以</a:t>
            </a:r>
            <a:r>
              <a:rPr lang="en-US" altLang="zh-CN"/>
              <a:t>Page_Address</a:t>
            </a:r>
            <a:r>
              <a:rPr lang="zh-CN" altLang="en-US"/>
              <a:t>输入参数获得要擦除的地址</a:t>
            </a:r>
            <a:r>
              <a:rPr lang="zh-CN" altLang="zh-CN"/>
              <a:t>。</a:t>
            </a:r>
            <a:r>
              <a:rPr lang="zh-CN" altLang="en-US"/>
              <a:t>内部</a:t>
            </a:r>
            <a:r>
              <a:rPr lang="zh-CN" altLang="zh-CN"/>
              <a:t>根据</a:t>
            </a:r>
            <a:r>
              <a:rPr lang="zh-CN" altLang="en-US"/>
              <a:t>该</a:t>
            </a:r>
            <a:r>
              <a:rPr lang="zh-CN" altLang="zh-CN"/>
              <a:t>参数配置</a:t>
            </a:r>
            <a:r>
              <a:rPr lang="en-US" altLang="zh-CN"/>
              <a:t>FLASH_AR</a:t>
            </a:r>
            <a:r>
              <a:rPr lang="zh-CN" altLang="en-US"/>
              <a:t>地址</a:t>
            </a:r>
            <a:r>
              <a:rPr lang="zh-CN" altLang="zh-CN"/>
              <a:t>，然后擦除扇区，擦除扇区的时候需要等待一段时间，它使用</a:t>
            </a:r>
            <a:r>
              <a:rPr lang="en-US" altLang="zh-CN"/>
              <a:t>FLASH_WaitForLastOperation</a:t>
            </a:r>
            <a:r>
              <a:rPr lang="zh-CN" altLang="zh-CN"/>
              <a:t>等待，擦除完成的时候才会退出</a:t>
            </a:r>
            <a:r>
              <a:rPr lang="en-US" altLang="zh-CN"/>
              <a:t>FLASH_EraseSector</a:t>
            </a:r>
            <a:r>
              <a:rPr lang="zh-CN" altLang="zh-CN"/>
              <a:t>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76140"/>
            <a:ext cx="5844957" cy="4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写入数据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244376" y="1461007"/>
            <a:ext cx="8640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对内部</a:t>
            </a:r>
            <a:r>
              <a:rPr lang="en-US" altLang="zh-CN"/>
              <a:t>FLASH</a:t>
            </a:r>
            <a:r>
              <a:rPr lang="zh-CN" altLang="zh-CN"/>
              <a:t>写入数据不像对</a:t>
            </a:r>
            <a:r>
              <a:rPr lang="en-US" altLang="zh-CN"/>
              <a:t>SDRAM</a:t>
            </a:r>
            <a:r>
              <a:rPr lang="zh-CN" altLang="zh-CN"/>
              <a:t>操作那样直接指针操作就完成了，还要设置一系列的寄存器，利用</a:t>
            </a:r>
            <a:r>
              <a:rPr lang="en-US" altLang="zh-CN"/>
              <a:t>FLASH_ProgramWord</a:t>
            </a:r>
            <a:r>
              <a:rPr lang="zh-CN" altLang="en-US"/>
              <a:t>和</a:t>
            </a:r>
            <a:r>
              <a:rPr lang="en-US" altLang="zh-CN"/>
              <a:t>FLASH_ProgramHalfWord</a:t>
            </a:r>
            <a:r>
              <a:rPr lang="zh-CN" altLang="zh-CN"/>
              <a:t>函数可按字、半字节单位写入数据</a:t>
            </a:r>
            <a:r>
              <a:rPr lang="zh-CN" altLang="en-US"/>
              <a:t>：（见下一页</a:t>
            </a:r>
            <a:r>
              <a:rPr lang="en-US" altLang="zh-CN"/>
              <a:t>PPT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88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91673"/>
            <a:ext cx="4509120" cy="5559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056" y="1700808"/>
            <a:ext cx="37184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从</a:t>
            </a:r>
            <a:r>
              <a:rPr lang="zh-CN" altLang="zh-CN"/>
              <a:t>函数代码可了解到，使用指针进行赋值操作前设置了</a:t>
            </a:r>
            <a:r>
              <a:rPr lang="en-US" altLang="zh-CN"/>
              <a:t>PG</a:t>
            </a:r>
            <a:r>
              <a:rPr lang="zh-CN" altLang="zh-CN"/>
              <a:t>寄存器位，在赋值操作后，调用了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函数等待写操作完毕。</a:t>
            </a:r>
            <a:r>
              <a:rPr lang="en-US" altLang="zh-CN"/>
              <a:t>HalfWord</a:t>
            </a:r>
            <a:r>
              <a:rPr lang="zh-CN" altLang="zh-CN"/>
              <a:t>和</a:t>
            </a:r>
            <a:r>
              <a:rPr lang="en-US" altLang="zh-CN"/>
              <a:t>Byte</a:t>
            </a:r>
            <a:r>
              <a:rPr lang="zh-CN" altLang="zh-CN"/>
              <a:t>操作宽度的函数执行过程类似。</a:t>
            </a:r>
          </a:p>
        </p:txBody>
      </p:sp>
    </p:spTree>
    <p:extLst>
      <p:ext uri="{BB962C8B-B14F-4D97-AF65-F5344CB8AC3E}">
        <p14:creationId xmlns:p14="http://schemas.microsoft.com/office/powerpoint/2010/main" val="22819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Pages>0</Pages>
  <Words>208</Words>
  <Characters>0</Characters>
  <Application>Microsoft Office PowerPoint</Application>
  <DocSecurity>0</DocSecurity>
  <PresentationFormat>全屏显示(4:3)</PresentationFormat>
  <Lines>0</Lines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384</cp:revision>
  <dcterms:created xsi:type="dcterms:W3CDTF">2014-09-22T09:17:55Z</dcterms:created>
  <dcterms:modified xsi:type="dcterms:W3CDTF">2017-09-28T01:23:46Z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