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307" r:id="rId5"/>
    <p:sldId id="308" r:id="rId6"/>
    <p:sldId id="286" r:id="rId7"/>
    <p:sldId id="309" r:id="rId8"/>
    <p:sldId id="310" r:id="rId9"/>
    <p:sldId id="311" r:id="rId10"/>
    <p:sldId id="313" r:id="rId11"/>
    <p:sldId id="316" r:id="rId12"/>
    <p:sldId id="315" r:id="rId13"/>
    <p:sldId id="317" r:id="rId14"/>
    <p:sldId id="319" r:id="rId15"/>
    <p:sldId id="318" r:id="rId16"/>
    <p:sldId id="30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如何用串口下载程序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00808"/>
            <a:ext cx="8180952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1701"/>
            <a:ext cx="8266667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23528" y="1484784"/>
            <a:ext cx="849694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硬件固定为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输出低，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S8550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被拉高。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、复位，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为低，让系统重新启动进入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输出高，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被拉到跟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一样的低电平。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、系统进入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模式后，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维持低，让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维持高，同时释放复位，维持在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下载完毕之后，程序自动运行，（通过上位机控制）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79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04415" y="1268760"/>
            <a:ext cx="7920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上位机需要这样设置</a:t>
            </a:r>
            <a:endParaRPr lang="en-US" altLang="zh-CN" sz="4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低电平进入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高电平进入复位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11560" y="3068960"/>
            <a:ext cx="79208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232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软件就是按照这个标准设计的）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-3~-15V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+3~+15V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      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13176"/>
            <a:ext cx="30575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3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7" y="1178768"/>
            <a:ext cx="77803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59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USB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转串口驱动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一键下载原理分析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一键下载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268760"/>
            <a:ext cx="81080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In-System Programming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）在系统可编程，指电路板上的空白器件可以编程写入最终用户代码， 而不需要从电路板上取下器件，已经编程的器件也可以用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方式擦除或再编程。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通过芯片内部的自举程序（即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，由芯片厂家烧写好，不得更改）来选定一种串行的外设，对芯片内部的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进行编程。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7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484784"/>
            <a:ext cx="81080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、最常用的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方式就是通过串口下载，最主要的优点就是成本低，缺点是只能用于下载程序，不能硬件仿真。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、普通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，普通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在下载程序的时候需要手动配置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的启动方式，而一键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则通过独特的硬件电路和上位机配合使用来达到一键下载的功能。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33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转串口驱动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光盘资料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开发软件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</a:t>
            </a:r>
          </a:p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转串口驱动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-CH340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491669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2901906" y="1188958"/>
            <a:ext cx="3057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串口下载连接示意图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7200800" cy="291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043608" y="5010488"/>
            <a:ext cx="7200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转串口模块在开发板上是一个独立的模块，可通过调帽与其他串口连接，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USART1/2/3/4/5</a:t>
            </a: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、只有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才具有串口下载的功能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3" y="1346063"/>
            <a:ext cx="4981858" cy="3327675"/>
          </a:xfrm>
          <a:prstGeom prst="rect">
            <a:avLst/>
          </a:prstGeom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1043608" y="5010488"/>
            <a:ext cx="72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通过调帽默认接地，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RXD/TXD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通过调帽默认接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PA9/PA10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线连接电脑和开发板的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”USB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2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下载软件配置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光盘资料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开发软件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串口下载软件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48364" y="2132856"/>
            <a:ext cx="6213995" cy="4281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93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755576" y="1484784"/>
            <a:ext cx="432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启动方式选择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8528" y="4149080"/>
            <a:ext cx="79208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注意：开发板中的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均通过调帽接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8" y="2348880"/>
            <a:ext cx="7884368" cy="139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Pages>0</Pages>
  <Words>588</Words>
  <Characters>0</Characters>
  <Application>Microsoft Office PowerPoint</Application>
  <DocSecurity>0</DocSecurity>
  <PresentationFormat>全屏显示(4:3)</PresentationFormat>
  <Lines>0</Lines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如何用串口下载程序</dc:title>
  <dc:creator>wushaoxia(武绍霞)</dc:creator>
  <cp:lastModifiedBy>ge fire</cp:lastModifiedBy>
  <cp:revision>202</cp:revision>
  <dcterms:created xsi:type="dcterms:W3CDTF">2014-09-22T09:17:55Z</dcterms:created>
  <dcterms:modified xsi:type="dcterms:W3CDTF">2017-02-18T03:35:35Z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