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19" r:id="rId4"/>
    <p:sldId id="326" r:id="rId5"/>
    <p:sldId id="327" r:id="rId6"/>
    <p:sldId id="328" r:id="rId7"/>
    <p:sldId id="329" r:id="rId8"/>
    <p:sldId id="334" r:id="rId9"/>
    <p:sldId id="335" r:id="rId10"/>
    <p:sldId id="331" r:id="rId11"/>
    <p:sldId id="336" r:id="rId12"/>
    <p:sldId id="332" r:id="rId13"/>
    <p:sldId id="333" r:id="rId14"/>
    <p:sldId id="330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使用寄存器点亮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LED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总结：什么叫推挽输出？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348880"/>
            <a:ext cx="8665589" cy="21698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、可以输出高低电平，用于连接数字器件，高电平由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决定，低电平由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、推挽结构指两个三极管受两路互补的信号控制，总是在一个导通的时候另外一个截止，优点开关效率效率高，电流大，驱动能力强。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、输出高电平时，电流输出到负载，叫灌电流，可以理解成推，输出低电平时，负载电流流向芯片，叫拉电流，即挽。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5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总结：什么叫开漏输出？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8880"/>
            <a:ext cx="8665589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、只能输出低电平，不能输出高电平。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、如果要输出高电平，则需要外接上拉。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、开漏输出具有“线与”功能，一个为低，全部为低，多用于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SMBUS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196752"/>
            <a:ext cx="4464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 IO 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如何输出 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5V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http://www.chuxue123.com/data/attachment/forum/201604/13/114311jzqp3kuqu93zfw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2" y="2678543"/>
            <a:ext cx="6840760" cy="37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46101" y="1916832"/>
            <a:ext cx="364192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输出信号和输入信号反相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4488" y="2135451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是高电平导通，低电平截止</a:t>
            </a:r>
          </a:p>
        </p:txBody>
      </p:sp>
    </p:spTree>
    <p:extLst>
      <p:ext uri="{BB962C8B-B14F-4D97-AF65-F5344CB8AC3E}">
        <p14:creationId xmlns:p14="http://schemas.microsoft.com/office/powerpoint/2010/main" val="71133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 descr="http://www.chuxue123.com/data/attachment/forum/201604/13/114314kywjfpf8yww88wq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34" y="2204864"/>
            <a:ext cx="7128792" cy="39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46101" y="1340768"/>
            <a:ext cx="364192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输出信号和输入信号同相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3990" y="1628800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是高电平导通，低电平截止</a:t>
            </a:r>
          </a:p>
        </p:txBody>
      </p:sp>
    </p:spTree>
    <p:extLst>
      <p:ext uri="{BB962C8B-B14F-4D97-AF65-F5344CB8AC3E}">
        <p14:creationId xmlns:p14="http://schemas.microsoft.com/office/powerpoint/2010/main" val="93172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890" y="1916832"/>
            <a:ext cx="8665589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、确定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是输入、通用输出、复用功能还是模拟输入。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（模式寄存器：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MODER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、如果输出还要确定是推挽输出还是开漏输出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（输出类型寄存器 ：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OTYPER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、配置输出的速度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（输出速度寄存器：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OSPEEDR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、输出的时候内部的上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下拉电阻要不要开启（上拉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下拉寄存器：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PUPDR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、具体要输出的内容（置位复位寄存器：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BSRR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和数据输出寄存器：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124744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输出初始化顺序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778568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输入初始化顺序？？？？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15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框图讲解（重点）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486916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“使用寄存器点亮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LED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259228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204864"/>
            <a:ext cx="878497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GPIO—general purpose intput output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是通用输入输出端口的简称，简单来说就是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可控制的引脚，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引脚与外部设备连接起来，从而实现与外部通讯、控制以及数据采集的功能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STM32F407ZGT6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引脚图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2554" y="2492896"/>
            <a:ext cx="3483942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跟引脚有什么区别？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、如何查找每一个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的功能说明？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2026" y="1975778"/>
            <a:ext cx="4447540" cy="461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374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7050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STM32F407ZGT6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引脚分类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" y="219834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24744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功能框图讲解（需要重点学习）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 bwMode="auto">
          <a:xfrm>
            <a:off x="1110039" y="1861895"/>
            <a:ext cx="6774329" cy="4616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692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" y="1268760"/>
            <a:ext cx="88296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0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" y="2132856"/>
            <a:ext cx="7558112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推挽输出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5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04855" cy="4104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Pages>0</Pages>
  <Words>526</Words>
  <Characters>0</Characters>
  <Application>Microsoft Office PowerPoint</Application>
  <DocSecurity>0</DocSecurity>
  <PresentationFormat>全屏显示(4:3)</PresentationFormat>
  <Lines>0</Lines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8-使用寄存器点亮LED</dc:title>
  <dc:creator>wushaoxia(武绍霞)</dc:creator>
  <cp:lastModifiedBy>ge fire</cp:lastModifiedBy>
  <cp:revision>415</cp:revision>
  <dcterms:created xsi:type="dcterms:W3CDTF">2014-09-22T09:17:55Z</dcterms:created>
  <dcterms:modified xsi:type="dcterms:W3CDTF">2017-03-29T06:16:14Z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