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7" r:id="rId2"/>
    <p:sldId id="273" r:id="rId3"/>
    <p:sldId id="331" r:id="rId4"/>
    <p:sldId id="329" r:id="rId5"/>
    <p:sldId id="332" r:id="rId6"/>
    <p:sldId id="334" r:id="rId7"/>
    <p:sldId id="333" r:id="rId8"/>
    <p:sldId id="328" r:id="rId9"/>
    <p:sldId id="283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EXTI—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外部中断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事件控制器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156505" y="134076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92475" y="2197703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81375" y="1483328"/>
            <a:ext cx="171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EXTI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156505" y="238021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81375" y="2624741"/>
            <a:ext cx="3154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EXTI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308350" y="326609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869160"/>
            <a:ext cx="7590544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EXTI—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外部中断</a:t>
            </a:r>
            <a:r>
              <a:rPr lang="en-US" altLang="zh-CN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/</a:t>
            </a:r>
            <a:r>
              <a:rPr lang="zh-CN" altLang="en-US" sz="20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事件控制器”章节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2123728" y="354965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8598" y="3794175"/>
            <a:ext cx="2752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中断实验讲解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275573" y="4435525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624300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External interrupt / event controller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1640" y="2924944"/>
            <a:ext cx="63530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 中断</a:t>
            </a:r>
            <a:r>
              <a:rPr lang="en-US" altLang="zh-CN" sz="4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4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事件 控制器</a:t>
            </a:r>
            <a:endParaRPr lang="zh-CN" altLang="zh-CN" sz="4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64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56" y="1306123"/>
            <a:ext cx="6918920" cy="509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08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8712" y="1772816"/>
            <a:ext cx="25922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输入线</a:t>
            </a:r>
            <a:endParaRPr lang="en-US" altLang="zh-CN" sz="6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57002" y="2996952"/>
            <a:ext cx="65153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、输入线总共有多少，具体是哪一些？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、通过配置哪个寄存器来选择？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860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340768"/>
            <a:ext cx="6768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EXTI_InitTypeDef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2636912"/>
            <a:ext cx="799288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1-EXTI_Line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：用于产生 中断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事件 线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2-EXTI_Mode</a:t>
            </a:r>
            <a:r>
              <a:rPr lang="zh-CN" altLang="en-US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模式（中断</a:t>
            </a:r>
            <a:r>
              <a:rPr lang="en-US" altLang="zh-CN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事件）</a:t>
            </a:r>
            <a:endParaRPr lang="en-US" altLang="zh-CN" sz="2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3-EXTI_Trigger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：触发（上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上下）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4-EXTI_LineCmd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：使能或者失能（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IMR/EMR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05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15816" y="1556792"/>
            <a:ext cx="33195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实验设计</a:t>
            </a:r>
            <a:endParaRPr lang="en-US" altLang="zh-CN" sz="6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57002" y="2852936"/>
            <a:ext cx="65153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PA0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连接到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用于产生中断，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PA0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的电平变化通过按键来控制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、产生一次中断，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反转一次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643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1484784"/>
            <a:ext cx="7272808" cy="4271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初始化要连接到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EXTI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用于产生中断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NVIC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，用于处理中断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编写中断服务函数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5-main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3230</TotalTime>
  <Pages>0</Pages>
  <Words>254</Words>
  <Characters>0</Characters>
  <Application>Microsoft Office PowerPoint</Application>
  <DocSecurity>0</DocSecurity>
  <PresentationFormat>全屏显示(4:3)</PresentationFormat>
  <Lines>0</Lines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EXTI—外部中断事件控制器</dc:title>
  <dc:creator>wushaoxia(武绍霞)</dc:creator>
  <cp:lastModifiedBy>ge fire</cp:lastModifiedBy>
  <cp:revision>528</cp:revision>
  <dcterms:created xsi:type="dcterms:W3CDTF">2014-09-22T09:17:55Z</dcterms:created>
  <dcterms:modified xsi:type="dcterms:W3CDTF">2017-06-10T09:07:01Z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