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31" r:id="rId4"/>
    <p:sldId id="329" r:id="rId5"/>
    <p:sldId id="334" r:id="rId6"/>
    <p:sldId id="336" r:id="rId7"/>
    <p:sldId id="333" r:id="rId8"/>
    <p:sldId id="328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SysTick—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系统定时器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">
            <a:extLst>
              <a:ext uri="{FF2B5EF4-FFF2-40B4-BE49-F238E27FC236}">
                <a16:creationId xmlns:a16="http://schemas.microsoft.com/office/drawing/2014/main" id="{BD5A2E99-1EDE-4A7B-80C1-5B60F93E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225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6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86916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36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A4329F7D-652F-471B-8848-073C77DA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：系统定时器，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位，只能递减，存在于内核，嵌套在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中，所有的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内核的单片机都具有这个定时器。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BC5C6242-8EB6-4FC4-BEEE-C79FBA39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67544" y="1844824"/>
            <a:ext cx="8136904" cy="33843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3928" y="2190926"/>
            <a:ext cx="237899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</a:p>
        </p:txBody>
      </p:sp>
      <p:sp>
        <p:nvSpPr>
          <p:cNvPr id="4" name="下箭头 3"/>
          <p:cNvSpPr/>
          <p:nvPr/>
        </p:nvSpPr>
        <p:spPr>
          <a:xfrm>
            <a:off x="4860032" y="2911006"/>
            <a:ext cx="470780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9721" y="3799882"/>
            <a:ext cx="237899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递减计数器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3799882"/>
            <a:ext cx="237899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STK_CLK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203848" y="3943898"/>
            <a:ext cx="673043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6216" y="2273967"/>
            <a:ext cx="15481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STK_LOAD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9947" y="3923550"/>
            <a:ext cx="12744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STK_VAL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7624" y="4589256"/>
            <a:ext cx="1440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STK_CTRL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220072" y="3235042"/>
            <a:ext cx="39740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52121" y="2983014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877E06E-1DB4-47A0-8AA6-9B2166E5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" y="1412776"/>
            <a:ext cx="83058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A8B6A7D-E9F6-474B-91D6-A0572A42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" y="2276872"/>
            <a:ext cx="85820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63688" y="1268760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唯一的固件库函数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2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77573BC-2EB2-4A83-A844-3601016D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1556792"/>
            <a:ext cx="3319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852936"/>
            <a:ext cx="68407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的定时，让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亮灭。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4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2EE6D81-7B3C-4004-9735-CA9E1A19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484784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相关的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STK_CTRL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47A3A0FE-42F4-4FFB-A427-58DBEB375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3" y="-18710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Pages>0</Pages>
  <Words>186</Words>
  <Characters>0</Characters>
  <Application>Microsoft Office PowerPoint</Application>
  <DocSecurity>0</DocSecurity>
  <PresentationFormat>全屏显示(4:3)</PresentationFormat>
  <Lines>0</Lines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SysTick—系统定时器</dc:title>
  <dc:creator>wushaoxia(武绍霞)</dc:creator>
  <cp:lastModifiedBy>ge fire</cp:lastModifiedBy>
  <cp:revision>553</cp:revision>
  <dcterms:created xsi:type="dcterms:W3CDTF">2014-09-22T09:17:55Z</dcterms:created>
  <dcterms:modified xsi:type="dcterms:W3CDTF">2017-06-19T06:48:27Z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