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31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38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通信的基本概念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0B96AC9-9396-4438-8D44-4C1EEEE7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Bitrate—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比特率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：每秒钟传输的二进制位数，单位为比特每秒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(bit/s)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4007966"/>
            <a:ext cx="79208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Baudrate—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：表示每秒钟传输的码元个数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DD9AD0F6-F369-4D41-B51A-F670CB70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4516" y="168711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一个二进制位表示一个码元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   ——      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    ——       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63ED9142-7125-43CB-A237-A703EC7D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9534" y="1700808"/>
            <a:ext cx="5208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两个二进制位表示一个码元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——    00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2V    ——    01</a:t>
            </a:r>
          </a:p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4V    ——    10</a:t>
            </a:r>
          </a:p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6V    ——    11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1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BB2CDC52-37D6-42D0-B93D-9DC29154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">
            <a:extLst>
              <a:ext uri="{FF2B5EF4-FFF2-40B4-BE49-F238E27FC236}">
                <a16:creationId xmlns:a16="http://schemas.microsoft.com/office/drawing/2014/main" id="{E6A27611-AB89-406E-82F2-22D03A8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串行与并行通信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42088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全双工、半双工和单工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537321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“通信的基本概念”章节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5730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同步与异步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202006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8598" y="46531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通信的速率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75573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3CAA22C-D85E-4ED8-839F-A3D373B1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在计算机的设备与设备之间或集成电路之间常常需要进行数据传输，在本书后面的章节中我们会学习到各种各样的通信方式，所以在本章中我们先统一介绍这些通信的基本概念。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A251D334-4149-45B7-A724-DCD8A2F8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6192688" cy="513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285293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数据传送方式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8E681DB-E4A6-4DD0-8DB3-40FF5496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9400" y="1916832"/>
            <a:ext cx="5110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串行与并行通信的特性对比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3343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7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5873E5E6-F837-4EBD-AC95-DC9C7819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全双工、半双工和单工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94050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数据通信方向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349"/>
            <a:ext cx="6624736" cy="540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20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0F16C2C-E287-48DE-9089-59308F84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6840760" cy="383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0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C7CA78A-0517-474D-A65D-EDE381D1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7749"/>
            <a:ext cx="6452964" cy="389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698267EA-FFCD-451B-B94E-57955CD93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在同步通讯中，数据信号所传输的内容绝大部分就是有效数据，而异步通讯中会包含有帧的各种标识符，所以同步通讯的效率更高，但是同步通讯双方的时钟允许误差较小，而异步通讯双方的时钟允许误差较大。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8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Pages>0</Pages>
  <Words>303</Words>
  <Characters>0</Characters>
  <Application>Microsoft Office PowerPoint</Application>
  <DocSecurity>0</DocSecurity>
  <PresentationFormat>全屏显示(4:3)</PresentationFormat>
  <Lines>0</Lines>
  <Paragraphs>47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通信的基本概念</dc:title>
  <dc:creator>wushaoxia(武绍霞)</dc:creator>
  <cp:lastModifiedBy>ge fire</cp:lastModifiedBy>
  <cp:revision>585</cp:revision>
  <dcterms:created xsi:type="dcterms:W3CDTF">2014-09-22T09:17:55Z</dcterms:created>
  <dcterms:modified xsi:type="dcterms:W3CDTF">2017-06-20T06:24:16Z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