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7" r:id="rId2"/>
    <p:sldId id="273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283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USART—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串口通信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446E0FA5-BDA1-4965-96E4-D72CDD884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24744"/>
            <a:ext cx="482453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原生的串口到串口</a:t>
            </a:r>
          </a:p>
        </p:txBody>
      </p:sp>
      <p:sp>
        <p:nvSpPr>
          <p:cNvPr id="9" name="矩形 8"/>
          <p:cNvSpPr/>
          <p:nvPr/>
        </p:nvSpPr>
        <p:spPr>
          <a:xfrm>
            <a:off x="251519" y="4221088"/>
            <a:ext cx="8784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、原生的串口通信主要是控制器跟串口的设备或者传感器通信，不需要经过电平转换芯片来转换电平，直接就用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TTL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电平通信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GSM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模块、串口转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WIFI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HC04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蓝牙模块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2132856"/>
            <a:ext cx="8316416" cy="188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9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F423C3C4-620F-4DE0-BDA3-F8D59EDF5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307437"/>
            <a:ext cx="482453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串口数据包的基本组成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01813"/>
            <a:ext cx="83248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31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BF2D3084-55C2-46F1-B68C-17A6C3E3E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40768"/>
            <a:ext cx="871296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起始位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个逻辑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的数据位表示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结束位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个逻辑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的数据位表示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9512" y="4077072"/>
            <a:ext cx="878497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有效数据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：在起始位后紧接着的就是有效数据，有效数据的长度常被约定为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位长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8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C984664A-BA10-4574-AC50-229F7987B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700808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校验位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可选，为的是数据的抗干扰性。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校验方法分为：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奇校验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(odd)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 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偶校验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(even)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3-0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(space)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4-1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(mark)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无校验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(noparity)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85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8DC4BE15-86DF-4A65-A69E-D51043594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700808"/>
            <a:ext cx="856895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奇校验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(odd) 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有效数据和校验位中“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的个数为奇数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3546882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比如一个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位长的有效数据为： 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01101001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，此时总共有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个“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，为达到奇校验效果，校验位为“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，最后传输的数据将是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位的有效数据加上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位的校验位总共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80954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24EB0847-E884-400F-9887-50CBB3EF7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700808"/>
            <a:ext cx="856895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偶校验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(even) 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有效数据和校验位中“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的个数为偶数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3546882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比如一个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位长的有效数据为： 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01101001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，此时总共有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个“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，为达到偶校验效果，校验位为“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0”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，最后传输的数据将是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位的有效数据加上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位的校验位总共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13840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03C24A96-3484-40E4-8EB1-7807DE3F1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388" y="1761197"/>
            <a:ext cx="83960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是不管有效数据中的内容是什么，校验位总为“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0”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是校验位总为“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无校验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就是数据包中不包含校验位。</a:t>
            </a:r>
          </a:p>
        </p:txBody>
      </p:sp>
    </p:spTree>
    <p:extLst>
      <p:ext uri="{BB962C8B-B14F-4D97-AF65-F5344CB8AC3E}">
        <p14:creationId xmlns:p14="http://schemas.microsoft.com/office/powerpoint/2010/main" val="1606524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904894DC-A1D2-4A00-AE4D-F63D20579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3">
            <a:extLst>
              <a:ext uri="{FF2B5EF4-FFF2-40B4-BE49-F238E27FC236}">
                <a16:creationId xmlns:a16="http://schemas.microsoft.com/office/drawing/2014/main" id="{CAEED16F-414C-49A5-8786-C29863002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串口通信协议简介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06896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725144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“通信的基本概念”章节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2202006" y="342900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75573" y="422108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48598" y="350100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代码讲解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75856" y="2401724"/>
            <a:ext cx="4309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9C1F7C61-65AA-49DB-91B4-3E09B0C80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340768"/>
            <a:ext cx="85689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规定通讯系统中具有机械、电子功能部分的特性，确保原始数据在物理媒体的传输。其实就是硬件部分。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3573016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协议层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协议层主要规定通讯逻辑，统一收发双方的数据打包、解包标准。其实就是软件部分。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5229200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简单来说物理层规定我们用嘴巴还是用肢体来交流，</a:t>
            </a:r>
            <a:b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协议层则规定我们用中文还是英文来交流。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>
            <a:extLst>
              <a:ext uri="{FF2B5EF4-FFF2-40B4-BE49-F238E27FC236}">
                <a16:creationId xmlns:a16="http://schemas.microsoft.com/office/drawing/2014/main" id="{EE8DBF3D-051E-436C-BFED-51C68F500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3689" y="1652607"/>
            <a:ext cx="4032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1-RS232</a:t>
            </a:r>
            <a:r>
              <a:rPr lang="zh-CN" altLang="en-US" sz="4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endParaRPr lang="zh-CN" altLang="en-US" sz="4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9" y="2948751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2-USB</a:t>
            </a:r>
            <a:r>
              <a:rPr lang="zh-CN" altLang="en-US" sz="4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</a:t>
            </a:r>
            <a:endParaRPr lang="zh-CN" altLang="en-US" sz="4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88" y="4244895"/>
            <a:ext cx="5832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4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原生的串口到串口</a:t>
            </a:r>
            <a:endParaRPr lang="zh-CN" altLang="en-US" sz="4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15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0FE1C65-FF1D-40ED-82D9-F949F3645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96752"/>
            <a:ext cx="6336704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RS232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标准串口通讯结构图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" y="2204864"/>
            <a:ext cx="82486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306387" y="4725144"/>
            <a:ext cx="6929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RS232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标准串口主要用于工业设备直接通信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、电平转换芯片一般有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MAX3232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SP3232</a:t>
            </a:r>
          </a:p>
        </p:txBody>
      </p:sp>
    </p:spTree>
    <p:extLst>
      <p:ext uri="{BB962C8B-B14F-4D97-AF65-F5344CB8AC3E}">
        <p14:creationId xmlns:p14="http://schemas.microsoft.com/office/powerpoint/2010/main" val="2109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F0198635-C444-4D34-8D2C-01EF11EFF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2" y="1268760"/>
            <a:ext cx="81724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18542" y="4869160"/>
            <a:ext cx="650173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DB9 </a:t>
            </a:r>
            <a:r>
              <a:rPr lang="zh-CN" altLang="en-US" sz="4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标准的公头及母头接法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A07F6D8E-ACF2-41B5-BC28-2BC8249CE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7303" y="4653136"/>
            <a:ext cx="23565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DB9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串口线</a:t>
            </a:r>
            <a:endParaRPr lang="zh-CN" altLang="en-US" sz="3200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9587"/>
            <a:ext cx="53911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93" y="3356992"/>
            <a:ext cx="4553892" cy="2941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991150" y="2492896"/>
            <a:ext cx="2757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转串口线</a:t>
            </a:r>
          </a:p>
        </p:txBody>
      </p:sp>
    </p:spTree>
    <p:extLst>
      <p:ext uri="{BB962C8B-B14F-4D97-AF65-F5344CB8AC3E}">
        <p14:creationId xmlns:p14="http://schemas.microsoft.com/office/powerpoint/2010/main" val="200665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40C2C1AD-311D-47C6-B1BF-B63EB89F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48" y="1556792"/>
            <a:ext cx="57816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603475" y="4941168"/>
            <a:ext cx="5853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RS-232 </a:t>
            </a:r>
            <a:r>
              <a:rPr lang="zh-CN" altLang="en-US" sz="4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4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TTL </a:t>
            </a:r>
            <a:r>
              <a:rPr lang="zh-CN" altLang="en-US" sz="4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电平区别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91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4245D45-2070-4D27-8180-FB09F02EF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24744"/>
            <a:ext cx="4824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转串口通讯结构图</a:t>
            </a:r>
          </a:p>
        </p:txBody>
      </p:sp>
      <p:sp>
        <p:nvSpPr>
          <p:cNvPr id="9" name="矩形 8"/>
          <p:cNvSpPr/>
          <p:nvPr/>
        </p:nvSpPr>
        <p:spPr>
          <a:xfrm>
            <a:off x="251519" y="4221088"/>
            <a:ext cx="8712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转串口主要用于设备跟电脑通信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、电平转换芯片一般有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CH340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PL2303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CP2102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FT232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、使用的时候电脑端需要安装电平转换芯片的驱动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2060848"/>
            <a:ext cx="8244408" cy="18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59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4313</TotalTime>
  <Pages>0</Pages>
  <Words>617</Words>
  <Characters>0</Characters>
  <Application>Microsoft Office PowerPoint</Application>
  <DocSecurity>0</DocSecurity>
  <PresentationFormat>全屏显示(4:3)</PresentationFormat>
  <Lines>0</Lines>
  <Paragraphs>67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USART—串口通信（第1节）—串口通信协议简介</dc:title>
  <dc:creator>wushaoxia(武绍霞)</dc:creator>
  <cp:lastModifiedBy>ge fire</cp:lastModifiedBy>
  <cp:revision>655</cp:revision>
  <dcterms:created xsi:type="dcterms:W3CDTF">2014-09-22T09:17:55Z</dcterms:created>
  <dcterms:modified xsi:type="dcterms:W3CDTF">2017-06-20T07:28:22Z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