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37" r:id="rId4"/>
    <p:sldId id="354" r:id="rId5"/>
    <p:sldId id="355" r:id="rId6"/>
    <p:sldId id="356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188EFC"/>
    <a:srgbClr val="0000FF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串口初始结构体讲解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298B2E16-4AC8-4EC3-953F-190F4FA0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75656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501" y="2899878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14908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3768" y="2232642"/>
            <a:ext cx="5027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081644C8-A3E8-44A0-887B-CBAAA77A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782827"/>
            <a:ext cx="8806185" cy="467050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typedef struct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uint32_t USART_BaudRate;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波特率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BRR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USART_WordLength;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字长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CR1_M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USART_StopBits;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停止位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CR2_STOP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USART_Parity; 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校验控制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CR1_PCE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CR1_PS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USART_Mode;   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模式选择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CR1_TE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CR1_RE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硬件流选择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CR3_CTSE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CR3_RTSE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USART_HardwareFlowControl;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} USART_InitTypeDef;</a:t>
            </a:r>
            <a:endParaRPr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543" y="1052736"/>
            <a:ext cx="3570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5E89D4D-1138-4FE2-BBC9-084CC6ED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049229"/>
            <a:ext cx="8806185" cy="33239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typedef struct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USART_Clock;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同步时钟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CR2_CLKEN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USART_CPOL;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极性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CR2_CPOL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USART_CPHA;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相位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CR2_CPHA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USART_LastBit;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最后一个位的时钟脉冲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CR2_LBC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USART_ClockInitTypeDef;</a:t>
            </a:r>
            <a:endParaRPr lang="zh-CN" altLang="en-US" sz="2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543" y="1268760"/>
            <a:ext cx="377539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同步时钟初始化结构体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09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DC8546B1-8B05-4B05-9380-D5B7CBC9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为具体的第二功能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GPIO_PinAFConfig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(GPIO_TypeDef* GPIOx, uint16_t GPIO_PinSource, uint8_t GPIO_AF)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844" y="3068960"/>
            <a:ext cx="6233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中断配置函数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USART_ITConfig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(USART_TypeDef* USARTx, uint16_t USART_IT,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FunctionalState NewState)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844" y="5085184"/>
            <a:ext cx="726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串口使能函数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USART_Cmd(USART_TypeDef* USARTx,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FunctionalState NewState)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CE95B0F-4E3D-440C-BE2B-7648DD34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163" y="3284984"/>
            <a:ext cx="8193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数据接收函数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uint16_t USART_ReceiveData(USART_TypeDef* USARTx)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163" y="1340768"/>
            <a:ext cx="7524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数据发送函数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USART_SendData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(USART_TypeDef* USARTx, uint16_t Data)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163" y="4725144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中断状态位获取函数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ITStatus USART_GetITStatus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(USART_TypeDef* USARTx, uint16_t USART_IT)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05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C48FCFC0-943B-4372-9AFB-218C2C51F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Pages>0</Pages>
  <Words>416</Words>
  <Characters>0</Characters>
  <Application>Microsoft Office PowerPoint</Application>
  <DocSecurity>0</DocSecurity>
  <PresentationFormat>全屏显示(4:3)</PresentationFormat>
  <Lines>0</Lines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USART—串口通信（第3节）—STM32初始化结构体讲解</dc:title>
  <dc:creator>wushaoxia(武绍霞)</dc:creator>
  <cp:lastModifiedBy>ge fire</cp:lastModifiedBy>
  <cp:revision>766</cp:revision>
  <dcterms:created xsi:type="dcterms:W3CDTF">2014-09-22T09:17:55Z</dcterms:created>
  <dcterms:modified xsi:type="dcterms:W3CDTF">2017-06-21T03:23:53Z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