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7" r:id="rId2"/>
    <p:sldId id="273" r:id="rId3"/>
    <p:sldId id="337" r:id="rId4"/>
    <p:sldId id="357" r:id="rId5"/>
    <p:sldId id="358" r:id="rId6"/>
    <p:sldId id="359" r:id="rId7"/>
    <p:sldId id="360" r:id="rId8"/>
    <p:sldId id="28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188EFC"/>
    <a:srgbClr val="0000FF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代码讲解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id="{09B76453-06E6-48B0-9AE6-1A5EA3EA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475656" y="221113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627501" y="2899878"/>
            <a:ext cx="4896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78030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USART—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串口通信”章节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58001" y="223264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中断接收和发送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475656" y="35072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627501" y="4196022"/>
            <a:ext cx="4896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96848" y="3528786"/>
            <a:ext cx="3463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串口控制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RGB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灯亮灭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EB8A9816-1433-48BD-A371-9D89C30F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1340768"/>
            <a:ext cx="8124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硬件设计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TTL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电平转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电平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（使用时电脑上记得安装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CH340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驱动）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8" y="2564904"/>
            <a:ext cx="8054876" cy="384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0B51EDA3-A7BC-4F73-BACE-AF04A6639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1340768"/>
            <a:ext cx="812475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TTL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电平转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232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电平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8941445" cy="313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78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B453508A-99CB-4EE7-9FEE-1A7AAF384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1772816"/>
            <a:ext cx="81247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：单片机给电脑发送数据，电脑上位机把数据打印出来；电脑上位机给单片机发数据，单片机接收到数据之后立马发回给电脑，并打印出来。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3933056"/>
            <a:ext cx="8124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：电脑给单片机发命令，用于控制开发板上的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灯。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00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E1FCC81B-F271-4FEF-BE6F-DB6ED464C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7584" y="1762938"/>
            <a:ext cx="7416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初始化串口需要用到的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GPIO_InitTypeDef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GPIO_PinAFConfig();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初始化串口，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USART_InitTypeDef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中断配置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使能串口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编写发送和接收函数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编写中断服务函数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21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EA334E15-153B-4D1D-B542-9D7F88264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编程的疑问？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1628800"/>
            <a:ext cx="8352928" cy="369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如何发送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位的数据？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如何发送一个数组？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如何使用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printf()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电脑端发送过来的数据是什么格式的？十进制？十六进制？字符？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89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B26BB9E6-29C6-482C-9A83-D751F7D3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4216</TotalTime>
  <Pages>0</Pages>
  <Words>263</Words>
  <Characters>0</Characters>
  <Application>Microsoft Office PowerPoint</Application>
  <DocSecurity>0</DocSecurity>
  <PresentationFormat>全屏显示(4:3)</PresentationFormat>
  <Lines>0</Lines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USART—串口通信（第4节）—串口发送和接收实验讲解</dc:title>
  <dc:creator>wushaoxia(武绍霞)</dc:creator>
  <cp:lastModifiedBy>ge fire</cp:lastModifiedBy>
  <cp:revision>789</cp:revision>
  <dcterms:created xsi:type="dcterms:W3CDTF">2014-09-22T09:17:55Z</dcterms:created>
  <dcterms:modified xsi:type="dcterms:W3CDTF">2017-06-21T03:28:19Z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