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87" r:id="rId3"/>
    <p:sldId id="273" r:id="rId4"/>
    <p:sldId id="360" r:id="rId5"/>
    <p:sldId id="363" r:id="rId6"/>
    <p:sldId id="364" r:id="rId7"/>
    <p:sldId id="365" r:id="rId8"/>
    <p:sldId id="366" r:id="rId9"/>
    <p:sldId id="36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5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926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5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676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95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02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2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98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181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17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1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2817C39F-9824-4DBF-BBD3-A98D059A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577D08D6-A485-4F9A-AA8E-581ACFA2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8" y="1568921"/>
            <a:ext cx="85629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5668D167-83FC-41A7-8B70-073D9E43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65614"/>
            <a:ext cx="8496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DMA_Channel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请求通道选择，可选通道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至通道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，每个外设对应固定的通道，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DMA_SxCR :CHSEL[2:0]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DMA_PeripheralBaseAddr</a:t>
            </a:r>
            <a:r>
              <a:rPr lang="zh-CN" altLang="en-US" sz="2000"/>
              <a:t>：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外设地址，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DMA_SxPAR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DMA_Memory0BaseAddr</a:t>
            </a:r>
            <a:r>
              <a:rPr lang="zh-CN" altLang="en-US" sz="2000"/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存储器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地址，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DMA_SxM0AR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DMA_DIR</a:t>
            </a:r>
            <a:r>
              <a:rPr lang="zh-CN" altLang="en-US" sz="2000"/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传输方向选择，可选外设到存储器、存储器到外设以及存储器到存储器，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DMA_SxCR :DIR[1:0]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382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8C5FAD7-9B17-496C-A1DE-72778CAA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65614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DMA_BufferSize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设定一次传输的数据个数，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DMA_SxNDTR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DMA_PeripheralInc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外设地址是否递增，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:PINC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DMA_MemoryInc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存储器地址是否递增，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:MINC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DMA_PeripheralDataSize</a:t>
            </a:r>
            <a:r>
              <a:rPr lang="zh-CN" altLang="en-US" sz="2000"/>
              <a:t>：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外设数据宽度，可选字节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、半字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(32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:PSIZE[1:0]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4289546-9FAA-4805-8B3F-A226CC07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7" y="1268760"/>
            <a:ext cx="85689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DMA_BufferSize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设定一次传输的数据个数，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DMA_SxNDTR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DMA_MemoryDataSize</a:t>
            </a:r>
            <a:r>
              <a:rPr lang="zh-CN" altLang="en-US" sz="24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存储器数据宽度，可选字节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、半字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(32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:MSIZE[1:0]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DMA_Mode 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 输 模 式 选 择 ， 可 选 一 次 传 输 或 者 循 环 传 输 ，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:CIRC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在存储器到存储器模式的时候，只能是一次传输，即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DMA_Mode_Normal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endParaRPr lang="en-US" altLang="zh-CN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000"/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DMA_Priority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优先级，非常高、高、中和低，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:PL[1:0]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0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B63858C-879A-4855-A4E2-AC5D3D1C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7" y="1196752"/>
            <a:ext cx="856895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DMA_FIFOMode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模式使能，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 :DMDIS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在存储器到存储器传输的时候，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自动开启，软件禁止不了。</a:t>
            </a:r>
            <a:endParaRPr lang="en-US" altLang="zh-CN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DMA_FIFOThreshold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阈值选择，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3/4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和满，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 :FTH[1:0]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DMA_MemoryBurst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存储器突发模式选择，单次模式、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:MBURST[1:0]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DMA_PeripheralBurst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外设突发模式选择，单次模式、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:PBURST[1:0]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3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F305130A-5AC0-400F-AFFA-BCCBD399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的寄存器到复位状态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DMA_DeInit(DMA_Stream_TypeDef* DMAy_Streamx);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708920"/>
            <a:ext cx="8347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2-DMA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初始化函数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DMA_Init(DMA_Stream_TypeDef* DMAy_Streamx, DMA_InitTypeDef* DMA_InitStruct);</a:t>
            </a:r>
          </a:p>
        </p:txBody>
      </p:sp>
      <p:sp>
        <p:nvSpPr>
          <p:cNvPr id="7" name="矩形 6"/>
          <p:cNvSpPr/>
          <p:nvPr/>
        </p:nvSpPr>
        <p:spPr>
          <a:xfrm>
            <a:off x="400844" y="436510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3-DMA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使能函数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DMA_Cmd(DMA_Stream_TypeDef* DMAy_Streamx, FunctionalState NewState);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6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B2F49B3E-4945-48E5-8000-1AC03372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Pages>0</Pages>
  <Words>484</Words>
  <Characters>0</Characters>
  <Application>Microsoft Office PowerPoint</Application>
  <DocSecurity>0</DocSecurity>
  <PresentationFormat>全屏显示(4:3)</PresentationFormat>
  <Lines>0</Lines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21-DMA—直接存储器访问（第2节）—DMA初始化结构体讲解</dc:title>
  <dc:creator>wushaoxia(武绍霞)</dc:creator>
  <cp:lastModifiedBy>ge fire</cp:lastModifiedBy>
  <cp:revision>810</cp:revision>
  <dcterms:created xsi:type="dcterms:W3CDTF">2014-09-22T09:17:55Z</dcterms:created>
  <dcterms:modified xsi:type="dcterms:W3CDTF">2017-06-26T06:34:25Z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