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7" r:id="rId2"/>
    <p:sldId id="273" r:id="rId3"/>
    <p:sldId id="360" r:id="rId4"/>
    <p:sldId id="361" r:id="rId5"/>
    <p:sldId id="362" r:id="rId6"/>
    <p:sldId id="363" r:id="rId7"/>
    <p:sldId id="364" r:id="rId8"/>
    <p:sldId id="28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直接存储器访问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>
            <a:extLst>
              <a:ext uri="{FF2B5EF4-FFF2-40B4-BE49-F238E27FC236}">
                <a16:creationId xmlns:a16="http://schemas.microsoft.com/office/drawing/2014/main" id="{02116CBD-CDA7-415D-B0E3-2FCF7F08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406022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DMA—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直接存储器访问”章节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907704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59832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03171" y="265842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代码讲解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D758195C-9641-4669-8245-683EE5B7B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68760"/>
            <a:ext cx="856895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1-M to M</a:t>
            </a:r>
            <a:r>
              <a:rPr lang="zh-CN" altLang="en-US" sz="4000">
                <a:solidFill>
                  <a:srgbClr val="000000"/>
                </a:solidFill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 to SRAM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，把内部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的数据传输到内部的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2-M to P</a:t>
            </a:r>
            <a:r>
              <a:rPr lang="zh-CN" altLang="en-US" sz="4000">
                <a:solidFill>
                  <a:srgbClr val="000000"/>
                </a:solidFill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 to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串口，同时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灯闪烁，演示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传数据不需要占用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70C1F984-0F87-487D-9B4A-92DD2B78E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268760"/>
            <a:ext cx="87129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熟读参考手册</a:t>
            </a:r>
            <a:r>
              <a:rPr lang="en-US" altLang="zh-CN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章节（非常重要）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49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B0597099-68DF-4ABC-B42E-4BA0EB7B2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 To M 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68760"/>
            <a:ext cx="856895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中定义好要传输的数据，在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中定义好用来接收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数据的变量。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确定使用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，哪个数据流，哪个通道？然后定义成宏，方便修改。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，主要是配置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参考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《STM32F4XX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参考手册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》9.3.17 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流的配置过程</a:t>
            </a:r>
            <a:endParaRPr lang="en-US" altLang="zh-CN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70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D9F9DDD9-D8E9-43AC-94D2-41089E50B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 To M 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68760"/>
            <a:ext cx="8568953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编写数据比较函数。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 To M 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只能使用</a:t>
            </a: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DMA2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控制器，那数据流呢，通道呢？请自行做实验测试。</a:t>
            </a:r>
            <a:endParaRPr lang="en-US" altLang="zh-CN" sz="3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31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44D7B7F9-5A5C-436A-B33B-5AD4265A4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 To P 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68760"/>
            <a:ext cx="85689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初始化串口（从现有的例程移植过来，不需要使用中断，记得把中断部分代码删除）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编写主函数（开启串口发送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请求）。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10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968D2DCE-BA4C-4418-9043-ABB88E82F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4657</TotalTime>
  <Pages>0</Pages>
  <Words>285</Words>
  <Characters>0</Characters>
  <Application>Microsoft Office PowerPoint</Application>
  <DocSecurity>0</DocSecurity>
  <PresentationFormat>全屏显示(4:3)</PresentationFormat>
  <Lines>0</Lines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DMA—直接存储器访问（第3节）—代码讲解</dc:title>
  <dc:creator>wushaoxia(武绍霞)</dc:creator>
  <cp:lastModifiedBy>ge fire</cp:lastModifiedBy>
  <cp:revision>832</cp:revision>
  <dcterms:created xsi:type="dcterms:W3CDTF">2014-09-22T09:17:55Z</dcterms:created>
  <dcterms:modified xsi:type="dcterms:W3CDTF">2017-06-26T06:46:53Z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