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373" r:id="rId3"/>
    <p:sldId id="296" r:id="rId4"/>
    <p:sldId id="374" r:id="rId5"/>
    <p:sldId id="365" r:id="rId6"/>
    <p:sldId id="376" r:id="rId7"/>
    <p:sldId id="366" r:id="rId8"/>
    <p:sldId id="367" r:id="rId9"/>
    <p:sldId id="377" r:id="rId10"/>
    <p:sldId id="380" r:id="rId11"/>
    <p:sldId id="378" r:id="rId12"/>
    <p:sldId id="379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LCD—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液晶显示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95509"/>
              </p:ext>
            </p:extLst>
          </p:nvPr>
        </p:nvGraphicFramePr>
        <p:xfrm>
          <a:off x="251520" y="1115000"/>
          <a:ext cx="8496945" cy="5410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xmlns="" val="3851278005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xmlns="" val="2127024127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xmlns="" val="2030729948"/>
                    </a:ext>
                  </a:extLst>
                </a:gridCol>
              </a:tblGrid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ILI9806G</a:t>
                      </a:r>
                      <a:r>
                        <a:rPr lang="zh-CN" sz="1200">
                          <a:effectLst/>
                        </a:rPr>
                        <a:t>对应的信号线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7504374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LCD_DB[15:0]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9531019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LCD_RD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RDX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读数据信号，低电平有效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11501618"/>
                  </a:ext>
                </a:extLst>
              </a:tr>
              <a:tr h="10820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LCD_RS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D/CX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命令信号，高电平时，</a:t>
                      </a:r>
                      <a:r>
                        <a:rPr lang="en-US" sz="1050">
                          <a:effectLst/>
                        </a:rPr>
                        <a:t>D[15:0]</a:t>
                      </a:r>
                      <a:r>
                        <a:rPr lang="zh-CN" sz="1050">
                          <a:effectLst/>
                        </a:rPr>
                        <a:t>表示的是数据</a:t>
                      </a:r>
                      <a:r>
                        <a:rPr lang="en-US" sz="1050">
                          <a:effectLst/>
                        </a:rPr>
                        <a:t>(RGB</a:t>
                      </a:r>
                      <a:r>
                        <a:rPr lang="zh-CN" sz="1050">
                          <a:effectLst/>
                        </a:rPr>
                        <a:t>像素数据或命令数据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r>
                        <a:rPr lang="zh-CN" sz="1050">
                          <a:effectLst/>
                        </a:rPr>
                        <a:t>，低电平时</a:t>
                      </a:r>
                      <a:r>
                        <a:rPr lang="en-US" sz="1050">
                          <a:effectLst/>
                        </a:rPr>
                        <a:t>D[15:0]</a:t>
                      </a:r>
                      <a:r>
                        <a:rPr lang="zh-CN" sz="1050">
                          <a:effectLst/>
                        </a:rPr>
                        <a:t>表示控制命令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4198717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LCD_RESET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复位信号，低电平有效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7719527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LCD_WR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WRX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写数据信号，低电平有效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8463062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LCD_CS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CSX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片选信号，低电平有效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3694215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LCD_BK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背光信号，低电平点亮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1152650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GPIO23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空引脚，不需要连接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10787941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RST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与触摸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相连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的复位引脚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4510881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INT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与触摸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相连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的中断信号引脚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91030550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SCL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与触摸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相连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的</a:t>
                      </a:r>
                      <a:r>
                        <a:rPr lang="en-US" sz="1050">
                          <a:effectLst/>
                        </a:rPr>
                        <a:t>IIC</a:t>
                      </a:r>
                      <a:r>
                        <a:rPr lang="zh-CN" sz="1050">
                          <a:effectLst/>
                        </a:rPr>
                        <a:t>总线的时钟信号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1595632"/>
                  </a:ext>
                </a:extLst>
              </a:tr>
              <a:tr h="36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SDA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与触摸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相连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触摸</a:t>
                      </a:r>
                      <a:r>
                        <a:rPr lang="en-US" sz="1050">
                          <a:effectLst/>
                        </a:rPr>
                        <a:t>IC</a:t>
                      </a:r>
                      <a:r>
                        <a:rPr lang="zh-CN" sz="1050">
                          <a:effectLst/>
                        </a:rPr>
                        <a:t>的</a:t>
                      </a:r>
                      <a:r>
                        <a:rPr lang="en-US" sz="1050">
                          <a:effectLst/>
                        </a:rPr>
                        <a:t>IIC</a:t>
                      </a:r>
                      <a:r>
                        <a:rPr lang="zh-CN" sz="1050">
                          <a:effectLst/>
                        </a:rPr>
                        <a:t>总线的数据信号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915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5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37" y="112978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ILI9806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写命令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40214" cy="3797859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78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624" y="1141166"/>
            <a:ext cx="8748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写命令时序由片选信号</a:t>
            </a:r>
            <a:r>
              <a:rPr lang="en-US" altLang="zh-CN"/>
              <a:t>CSX</a:t>
            </a:r>
            <a:r>
              <a:rPr lang="zh-CN" altLang="zh-CN"/>
              <a:t>拉低开始，对数据</a:t>
            </a:r>
            <a:r>
              <a:rPr lang="en-US" altLang="zh-CN"/>
              <a:t>/</a:t>
            </a:r>
            <a:r>
              <a:rPr lang="zh-CN" altLang="zh-CN"/>
              <a:t>命令选择信号线</a:t>
            </a:r>
            <a:r>
              <a:rPr lang="en-US" altLang="zh-CN"/>
              <a:t>D/CX</a:t>
            </a:r>
            <a:r>
              <a:rPr lang="zh-CN" altLang="zh-CN"/>
              <a:t>也置低电平表示写入的是命令地址</a:t>
            </a:r>
            <a:r>
              <a:rPr lang="en-US" altLang="zh-CN"/>
              <a:t>(</a:t>
            </a:r>
            <a:r>
              <a:rPr lang="zh-CN" altLang="zh-CN"/>
              <a:t>可理解为命令编码，如软件复位命令：</a:t>
            </a:r>
            <a:r>
              <a:rPr lang="en-US" altLang="zh-CN"/>
              <a:t>0x01)</a:t>
            </a:r>
            <a:r>
              <a:rPr lang="zh-CN" altLang="zh-CN"/>
              <a:t>，以写信号</a:t>
            </a:r>
            <a:r>
              <a:rPr lang="en-US" altLang="zh-CN"/>
              <a:t>WRX</a:t>
            </a:r>
            <a:r>
              <a:rPr lang="zh-CN" altLang="zh-CN"/>
              <a:t>为低，读信号</a:t>
            </a:r>
            <a:r>
              <a:rPr lang="en-US" altLang="zh-CN"/>
              <a:t>RDX</a:t>
            </a:r>
            <a:r>
              <a:rPr lang="zh-CN" altLang="zh-CN"/>
              <a:t>为高表示数据传输方向为写入，同时，在数据线</a:t>
            </a:r>
            <a:r>
              <a:rPr lang="en-US" altLang="zh-CN"/>
              <a:t>D[23:0](</a:t>
            </a:r>
            <a:r>
              <a:rPr lang="zh-CN" altLang="zh-CN"/>
              <a:t>或</a:t>
            </a:r>
            <a:r>
              <a:rPr lang="en-US" altLang="zh-CN"/>
              <a:t>D[15:0])</a:t>
            </a:r>
            <a:r>
              <a:rPr lang="zh-CN" altLang="zh-CN"/>
              <a:t>输出命令地址，在第二个传输阶段传送的是命令的参数，所以</a:t>
            </a:r>
            <a:r>
              <a:rPr lang="en-US" altLang="zh-CN"/>
              <a:t>D/CX</a:t>
            </a:r>
            <a:r>
              <a:rPr lang="zh-CN" altLang="zh-CN"/>
              <a:t>要置高电平，表示写入的是命令数据，命令数据是某些指令带有的参数，如复位指令编码为</a:t>
            </a:r>
            <a:r>
              <a:rPr lang="en-US" altLang="zh-CN"/>
              <a:t>0x01</a:t>
            </a:r>
            <a:r>
              <a:rPr lang="zh-CN" altLang="zh-CN"/>
              <a:t>，它后面可以带一个参数，该参数表示多少秒后复位</a:t>
            </a:r>
            <a:r>
              <a:rPr lang="en-US" altLang="zh-CN"/>
              <a:t>(</a:t>
            </a:r>
            <a:r>
              <a:rPr lang="zh-CN" altLang="zh-CN"/>
              <a:t>实际的复位命令不含参数，此处只是为了讲解指令编码与参数的区别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当需要把像素数据写入</a:t>
            </a:r>
            <a:r>
              <a:rPr lang="en-US" altLang="zh-CN"/>
              <a:t>GRAM</a:t>
            </a:r>
            <a:r>
              <a:rPr lang="zh-CN" altLang="zh-CN"/>
              <a:t>时，过程很类似，把片选信号</a:t>
            </a:r>
            <a:r>
              <a:rPr lang="en-US" altLang="zh-CN"/>
              <a:t>CSX</a:t>
            </a:r>
            <a:r>
              <a:rPr lang="zh-CN" altLang="zh-CN"/>
              <a:t>拉低后，再把数据</a:t>
            </a:r>
            <a:r>
              <a:rPr lang="en-US" altLang="zh-CN"/>
              <a:t>/</a:t>
            </a:r>
            <a:r>
              <a:rPr lang="zh-CN" altLang="zh-CN"/>
              <a:t>命令选择信号线</a:t>
            </a:r>
            <a:r>
              <a:rPr lang="en-US" altLang="zh-CN"/>
              <a:t>D/CX</a:t>
            </a:r>
            <a:r>
              <a:rPr lang="zh-CN" altLang="zh-CN"/>
              <a:t>置为高电平，这时由</a:t>
            </a:r>
            <a:r>
              <a:rPr lang="en-US" altLang="zh-CN"/>
              <a:t>D[23:0]</a:t>
            </a:r>
            <a:r>
              <a:rPr lang="zh-CN" altLang="zh-CN"/>
              <a:t>传输的数据则会被</a:t>
            </a:r>
            <a:r>
              <a:rPr lang="en-US" altLang="zh-CN"/>
              <a:t>ILI9806G</a:t>
            </a:r>
            <a:r>
              <a:rPr lang="zh-CN" altLang="zh-CN"/>
              <a:t>保存至它的</a:t>
            </a:r>
            <a:r>
              <a:rPr lang="en-US" altLang="zh-CN"/>
              <a:t>GRAM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08846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显示器简介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19168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34994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19168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液晶控制原理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840" y="256490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2833772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秉火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4.5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寸液晶屏简介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3645024"/>
            <a:ext cx="4247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8080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4293096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7473" y="4561964"/>
            <a:ext cx="4122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NOR FLASH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2051720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E978C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E978C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60476" y="5157192"/>
            <a:ext cx="4143375" cy="1588"/>
          </a:xfrm>
          <a:prstGeom prst="line">
            <a:avLst/>
          </a:prstGeom>
          <a:ln>
            <a:solidFill>
              <a:srgbClr val="FE9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3934" y="5432330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初始化结构体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对角圆角矩形 22"/>
          <p:cNvSpPr/>
          <p:nvPr/>
        </p:nvSpPr>
        <p:spPr bwMode="auto">
          <a:xfrm>
            <a:off x="2067629" y="537948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6937" y="5949280"/>
            <a:ext cx="4143375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秉火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4.5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寸液晶控屏简介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一节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讲解的屏幕其液晶控制器与液晶屏是完全分离的，且具有带控制器和不带控制器的版本，易于理解，下面来分析实验板标配的分辨率为</a:t>
            </a:r>
            <a:r>
              <a:rPr lang="en-US" altLang="zh-CN">
                <a:latin typeface="Times New Roman" panose="02020603050405020304" pitchFamily="18" charset="0"/>
              </a:rPr>
              <a:t>480*854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4.5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寸电阻触摸液晶屏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LCD—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液晶显示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34717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4.5</a:t>
            </a:r>
            <a:r>
              <a:rPr lang="zh-CN" altLang="en-US" sz="2000" b="1"/>
              <a:t>寸电阻触摸屏实物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28" y="1403241"/>
            <a:ext cx="4221372" cy="5203933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00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44575"/>
            <a:ext cx="7702624" cy="5855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</a:t>
            </a:r>
            <a:r>
              <a:rPr lang="zh-CN" altLang="zh-CN"/>
              <a:t>处的液晶触摸面板由液晶屏和触摸面板组成，触摸面板和液晶面板是两个独立的部件，生产厂商把这两个部件帖在了一起，形成整体。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触摸面板引出的信号线引入到</a:t>
            </a:r>
            <a:r>
              <a:rPr lang="en-US" altLang="zh-CN"/>
              <a:t>GT5688</a:t>
            </a:r>
            <a:r>
              <a:rPr lang="zh-CN" altLang="zh-CN"/>
              <a:t>芯片，该芯片会对触摸信号进行采集并简化信号输出给外部控制器。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触摸面板的下方即为液晶面板，在它的内部包含了一个型号为</a:t>
            </a:r>
            <a:r>
              <a:rPr lang="en-US" altLang="zh-CN"/>
              <a:t>ILI9806G</a:t>
            </a:r>
            <a:r>
              <a:rPr lang="zh-CN" altLang="zh-CN"/>
              <a:t>的液晶控制器芯片</a:t>
            </a:r>
            <a:r>
              <a:rPr lang="en-US" altLang="zh-CN"/>
              <a:t>(</a:t>
            </a:r>
            <a:r>
              <a:rPr lang="zh-CN" altLang="zh-CN"/>
              <a:t>由于集成度高，所以图中无法看见</a:t>
            </a:r>
            <a:r>
              <a:rPr lang="en-US" altLang="zh-CN"/>
              <a:t>)</a:t>
            </a:r>
            <a:r>
              <a:rPr lang="zh-CN" altLang="zh-CN"/>
              <a:t>，该液晶控制器使用</a:t>
            </a:r>
            <a:r>
              <a:rPr lang="en-US" altLang="zh-CN"/>
              <a:t>8080</a:t>
            </a:r>
            <a:r>
              <a:rPr lang="zh-CN" altLang="zh-CN"/>
              <a:t>接口与单片机通讯，图中液晶面板引出的</a:t>
            </a:r>
            <a:r>
              <a:rPr lang="en-US" altLang="zh-CN"/>
              <a:t>FPC</a:t>
            </a:r>
            <a:r>
              <a:rPr lang="zh-CN" altLang="zh-CN"/>
              <a:t>信号线即</a:t>
            </a:r>
            <a:r>
              <a:rPr lang="en-US" altLang="zh-CN"/>
              <a:t>8080</a:t>
            </a:r>
            <a:r>
              <a:rPr lang="zh-CN" altLang="zh-CN"/>
              <a:t>接口</a:t>
            </a:r>
            <a:r>
              <a:rPr lang="en-US" altLang="zh-CN"/>
              <a:t>(RGB</a:t>
            </a:r>
            <a:r>
              <a:rPr lang="zh-CN" altLang="zh-CN"/>
              <a:t>接口已在内部直接与</a:t>
            </a:r>
            <a:r>
              <a:rPr lang="en-US" altLang="zh-CN"/>
              <a:t>ILI9806G</a:t>
            </a:r>
            <a:r>
              <a:rPr lang="zh-CN" altLang="zh-CN"/>
              <a:t>相连</a:t>
            </a:r>
            <a:r>
              <a:rPr lang="en-US" altLang="zh-CN"/>
              <a:t>)</a:t>
            </a:r>
            <a:r>
              <a:rPr lang="zh-CN" altLang="zh-CN"/>
              <a:t>，且控制器中包含有显存，单片机把要显示的数据通过引出的</a:t>
            </a:r>
            <a:r>
              <a:rPr lang="en-US" altLang="zh-CN"/>
              <a:t>8080</a:t>
            </a:r>
            <a:r>
              <a:rPr lang="zh-CN" altLang="zh-CN"/>
              <a:t>接口发送到液晶控制器，这些数据会被存储到它内部的显存中，然后液晶控制器不断把显存的内容刷新到液晶面板，显示内容。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</a:t>
            </a:r>
            <a:r>
              <a:rPr lang="zh-CN" altLang="zh-CN"/>
              <a:t>处的是</a:t>
            </a:r>
            <a:r>
              <a:rPr lang="en-US" altLang="zh-CN"/>
              <a:t>PCB</a:t>
            </a:r>
            <a:r>
              <a:rPr lang="zh-CN" altLang="zh-CN"/>
              <a:t>底板，它主要包含了液晶屏的电源控制电路，另外，</a:t>
            </a:r>
            <a:r>
              <a:rPr lang="en-US" altLang="zh-CN"/>
              <a:t>PCB</a:t>
            </a:r>
            <a:r>
              <a:rPr lang="zh-CN" altLang="zh-CN"/>
              <a:t>底板与液晶触摸面板通过</a:t>
            </a:r>
            <a:r>
              <a:rPr lang="en-US" altLang="zh-CN"/>
              <a:t>FPC</a:t>
            </a:r>
            <a:r>
              <a:rPr lang="zh-CN" altLang="zh-CN"/>
              <a:t>排线座连接，然后引出到排针，方便与实验板的排母连接，也可以使用</a:t>
            </a:r>
            <a:r>
              <a:rPr lang="en-US" altLang="zh-CN"/>
              <a:t>FPC</a:t>
            </a:r>
            <a:r>
              <a:rPr lang="zh-CN" altLang="zh-CN"/>
              <a:t>接口与核心板连接。</a:t>
            </a:r>
          </a:p>
        </p:txBody>
      </p:sp>
    </p:spTree>
    <p:extLst>
      <p:ext uri="{BB962C8B-B14F-4D97-AF65-F5344CB8AC3E}">
        <p14:creationId xmlns:p14="http://schemas.microsoft.com/office/powerpoint/2010/main" val="25270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43600"/>
            <a:ext cx="3058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ILI9806G</a:t>
            </a:r>
            <a:r>
              <a:rPr lang="zh-CN" altLang="en-US" sz="2000" b="1"/>
              <a:t>液晶控制器简介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69151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本液晶屏内部包含有一个液晶控制芯片</a:t>
            </a:r>
            <a:r>
              <a:rPr lang="en-US" altLang="zh-CN">
                <a:latin typeface="Times New Roman" panose="02020603050405020304" pitchFamily="18" charset="0"/>
              </a:rPr>
              <a:t>ILI9806G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，它的内部结构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如下图：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40656"/>
            <a:ext cx="4197548" cy="4654973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28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1115000"/>
            <a:ext cx="77026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该芯片最主核心部分是位于中间的</a:t>
            </a:r>
            <a:r>
              <a:rPr lang="en-US" altLang="zh-CN"/>
              <a:t>GRAM(Graphics RAM)</a:t>
            </a:r>
            <a:r>
              <a:rPr lang="zh-CN" altLang="zh-CN"/>
              <a:t>，它就是显存。</a:t>
            </a:r>
            <a:r>
              <a:rPr lang="en-US" altLang="zh-CN"/>
              <a:t>GRAM</a:t>
            </a:r>
            <a:r>
              <a:rPr lang="zh-CN" altLang="zh-CN"/>
              <a:t>中每个存储单元都对应着液晶面板的一个像素点。它右侧的各种模块共同作用把</a:t>
            </a:r>
            <a:r>
              <a:rPr lang="en-US" altLang="zh-CN"/>
              <a:t>GRAM</a:t>
            </a:r>
            <a:r>
              <a:rPr lang="zh-CN" altLang="zh-CN"/>
              <a:t>存储单元的数据转化成液晶面板的控制信号，使像素点呈现特定的颜色，而像素点组合起来则成为一幅完整的图像。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框图的左上角为</a:t>
            </a:r>
            <a:r>
              <a:rPr lang="en-US" altLang="zh-CN"/>
              <a:t>ILI9806G</a:t>
            </a:r>
            <a:r>
              <a:rPr lang="zh-CN" altLang="zh-CN"/>
              <a:t>的主要控制信号线和配置引脚，根据其不同状态设置可以使芯片工作在不同的模式，如每个像素点的位数是</a:t>
            </a:r>
            <a:r>
              <a:rPr lang="en-US" altLang="zh-CN"/>
              <a:t>8</a:t>
            </a:r>
            <a:r>
              <a:rPr lang="zh-CN" altLang="zh-CN"/>
              <a:t>、</a:t>
            </a:r>
            <a:r>
              <a:rPr lang="en-US" altLang="zh-CN"/>
              <a:t>16</a:t>
            </a:r>
            <a:r>
              <a:rPr lang="zh-CN" altLang="zh-CN"/>
              <a:t>还是</a:t>
            </a:r>
            <a:r>
              <a:rPr lang="en-US" altLang="zh-CN"/>
              <a:t>24</a:t>
            </a:r>
            <a:r>
              <a:rPr lang="zh-CN" altLang="zh-CN"/>
              <a:t>位；可配置使用</a:t>
            </a:r>
            <a:r>
              <a:rPr lang="en-US" altLang="zh-CN"/>
              <a:t>SPI</a:t>
            </a:r>
            <a:r>
              <a:rPr lang="zh-CN" altLang="zh-CN"/>
              <a:t>接口、</a:t>
            </a:r>
            <a:r>
              <a:rPr lang="en-US" altLang="zh-CN"/>
              <a:t>8080</a:t>
            </a:r>
            <a:r>
              <a:rPr lang="zh-CN" altLang="zh-CN"/>
              <a:t>接口还是</a:t>
            </a:r>
            <a:r>
              <a:rPr lang="en-US" altLang="zh-CN"/>
              <a:t>RGB</a:t>
            </a:r>
            <a:r>
              <a:rPr lang="zh-CN" altLang="zh-CN"/>
              <a:t>接口与</a:t>
            </a:r>
            <a:r>
              <a:rPr lang="en-US" altLang="zh-CN"/>
              <a:t>MCU</a:t>
            </a:r>
            <a:r>
              <a:rPr lang="zh-CN" altLang="zh-CN"/>
              <a:t>进行通讯。</a:t>
            </a:r>
            <a:r>
              <a:rPr lang="en-US" altLang="zh-CN"/>
              <a:t>MCU</a:t>
            </a:r>
            <a:r>
              <a:rPr lang="zh-CN" altLang="zh-CN"/>
              <a:t>通过</a:t>
            </a:r>
            <a:r>
              <a:rPr lang="en-US" altLang="zh-CN"/>
              <a:t>SPI</a:t>
            </a:r>
            <a:r>
              <a:rPr lang="zh-CN" altLang="zh-CN"/>
              <a:t>、</a:t>
            </a:r>
            <a:r>
              <a:rPr lang="en-US" altLang="zh-CN"/>
              <a:t>8080</a:t>
            </a:r>
            <a:r>
              <a:rPr lang="zh-CN" altLang="zh-CN"/>
              <a:t>接口或</a:t>
            </a:r>
            <a:r>
              <a:rPr lang="en-US" altLang="zh-CN"/>
              <a:t>RGB</a:t>
            </a:r>
            <a:r>
              <a:rPr lang="zh-CN" altLang="zh-CN"/>
              <a:t>接口与</a:t>
            </a:r>
            <a:r>
              <a:rPr lang="en-US" altLang="zh-CN"/>
              <a:t>ILI9806G</a:t>
            </a:r>
            <a:r>
              <a:rPr lang="zh-CN" altLang="zh-CN"/>
              <a:t>进行通讯，从而访问它的控制寄存器</a:t>
            </a:r>
            <a:r>
              <a:rPr lang="en-US" altLang="zh-CN"/>
              <a:t>(CR)</a:t>
            </a:r>
            <a:r>
              <a:rPr lang="zh-CN" altLang="zh-CN"/>
              <a:t>、地址计数器</a:t>
            </a:r>
            <a:r>
              <a:rPr lang="en-US" altLang="zh-CN"/>
              <a:t>(AC)</a:t>
            </a:r>
            <a:r>
              <a:rPr lang="zh-CN" altLang="zh-CN"/>
              <a:t>、及</a:t>
            </a:r>
            <a:r>
              <a:rPr lang="en-US" altLang="zh-CN"/>
              <a:t>GRAM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GRAM</a:t>
            </a:r>
            <a:r>
              <a:rPr lang="zh-CN" altLang="zh-CN"/>
              <a:t>的上侧还有一个</a:t>
            </a:r>
            <a:r>
              <a:rPr lang="en-US" altLang="zh-CN"/>
              <a:t>LED</a:t>
            </a:r>
            <a:r>
              <a:rPr lang="zh-CN" altLang="zh-CN"/>
              <a:t>控制器</a:t>
            </a:r>
            <a:r>
              <a:rPr lang="en-US" altLang="zh-CN"/>
              <a:t>(LED Controller)</a:t>
            </a:r>
            <a:r>
              <a:rPr lang="zh-CN" altLang="zh-CN"/>
              <a:t>。</a:t>
            </a:r>
            <a:r>
              <a:rPr lang="en-US" altLang="zh-CN"/>
              <a:t>LCD</a:t>
            </a:r>
            <a:r>
              <a:rPr lang="zh-CN" altLang="zh-CN"/>
              <a:t>为非发光性的显示装置，它需要借助背光源才能达到显示功能，</a:t>
            </a:r>
            <a:r>
              <a:rPr lang="en-US" altLang="zh-CN"/>
              <a:t>LED</a:t>
            </a:r>
            <a:r>
              <a:rPr lang="zh-CN" altLang="zh-CN"/>
              <a:t>控制器就是用来控制液晶屏中的</a:t>
            </a:r>
            <a:r>
              <a:rPr lang="en-US" altLang="zh-CN"/>
              <a:t>LED</a:t>
            </a:r>
            <a:r>
              <a:rPr lang="zh-CN" altLang="zh-CN"/>
              <a:t>背光源。</a:t>
            </a:r>
          </a:p>
        </p:txBody>
      </p:sp>
    </p:spTree>
    <p:extLst>
      <p:ext uri="{BB962C8B-B14F-4D97-AF65-F5344CB8AC3E}">
        <p14:creationId xmlns:p14="http://schemas.microsoft.com/office/powerpoint/2010/main" val="404577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液晶屏的信号线及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8080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时序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8" y="1452846"/>
            <a:ext cx="77026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ILI9806G</a:t>
            </a:r>
            <a:r>
              <a:rPr lang="zh-CN" altLang="zh-CN"/>
              <a:t>控制器根据自身的</a:t>
            </a:r>
            <a:r>
              <a:rPr lang="en-US" altLang="zh-CN"/>
              <a:t>IM[3:0]</a:t>
            </a:r>
            <a:r>
              <a:rPr lang="zh-CN" altLang="zh-CN"/>
              <a:t>信号线电平决定它与</a:t>
            </a:r>
            <a:r>
              <a:rPr lang="en-US" altLang="zh-CN"/>
              <a:t>MCU</a:t>
            </a:r>
            <a:r>
              <a:rPr lang="zh-CN" altLang="zh-CN"/>
              <a:t>的通讯方式，它本身支持</a:t>
            </a:r>
            <a:r>
              <a:rPr lang="en-US" altLang="zh-CN"/>
              <a:t>SPI</a:t>
            </a:r>
            <a:r>
              <a:rPr lang="zh-CN" altLang="zh-CN"/>
              <a:t>及</a:t>
            </a:r>
            <a:r>
              <a:rPr lang="en-US" altLang="zh-CN"/>
              <a:t>8080</a:t>
            </a:r>
            <a:r>
              <a:rPr lang="zh-CN" altLang="zh-CN"/>
              <a:t>通讯方式，本示例中液晶屏的</a:t>
            </a:r>
            <a:r>
              <a:rPr lang="en-US" altLang="zh-CN"/>
              <a:t>ILI9806G</a:t>
            </a:r>
            <a:r>
              <a:rPr lang="zh-CN" altLang="zh-CN"/>
              <a:t>控制器在出厂前就已经按固定配置好</a:t>
            </a:r>
            <a:r>
              <a:rPr lang="en-US" altLang="zh-CN"/>
              <a:t>(</a:t>
            </a:r>
            <a:r>
              <a:rPr lang="zh-CN" altLang="zh-CN"/>
              <a:t>内部已连接硬件电路</a:t>
            </a:r>
            <a:r>
              <a:rPr lang="en-US" altLang="zh-CN"/>
              <a:t>)</a:t>
            </a:r>
            <a:r>
              <a:rPr lang="zh-CN" altLang="zh-CN"/>
              <a:t>，它被配置为通过</a:t>
            </a:r>
            <a:r>
              <a:rPr lang="en-US" altLang="zh-CN"/>
              <a:t>8080</a:t>
            </a:r>
            <a:r>
              <a:rPr lang="zh-CN" altLang="zh-CN"/>
              <a:t>接口通讯，使用</a:t>
            </a:r>
            <a:r>
              <a:rPr lang="en-US" altLang="zh-CN"/>
              <a:t>16</a:t>
            </a:r>
            <a:r>
              <a:rPr lang="zh-CN" altLang="zh-CN"/>
              <a:t>根数据线的</a:t>
            </a:r>
            <a:r>
              <a:rPr lang="en-US" altLang="zh-CN"/>
              <a:t>RGB565</a:t>
            </a:r>
            <a:r>
              <a:rPr lang="zh-CN" altLang="zh-CN"/>
              <a:t>格式，且背光</a:t>
            </a:r>
            <a:r>
              <a:rPr lang="en-US" altLang="zh-CN"/>
              <a:t>LED</a:t>
            </a:r>
            <a:r>
              <a:rPr lang="zh-CN" altLang="zh-CN"/>
              <a:t>引脚不与</a:t>
            </a:r>
            <a:r>
              <a:rPr lang="en-US" altLang="zh-CN"/>
              <a:t>ILI9806G</a:t>
            </a:r>
            <a:r>
              <a:rPr lang="zh-CN" altLang="zh-CN"/>
              <a:t>相连，而是直接引出到排针供外部控制器控制。内部硬件电路连接完，剩下的其它信号线被引出到</a:t>
            </a:r>
            <a:r>
              <a:rPr lang="en-US" altLang="zh-CN"/>
              <a:t>FPC</a:t>
            </a:r>
            <a:r>
              <a:rPr lang="zh-CN" altLang="zh-CN"/>
              <a:t>排线，最后该排线由</a:t>
            </a:r>
            <a:r>
              <a:rPr lang="en-US" altLang="zh-CN"/>
              <a:t>PCB</a:t>
            </a:r>
            <a:r>
              <a:rPr lang="zh-CN" altLang="zh-CN"/>
              <a:t>底板引出到排针，排针再与实验板上的</a:t>
            </a:r>
            <a:r>
              <a:rPr lang="en-US" altLang="zh-CN"/>
              <a:t>STM32</a:t>
            </a:r>
            <a:r>
              <a:rPr lang="zh-CN" altLang="zh-CN"/>
              <a:t>芯片连接，引出的排针信号线</a:t>
            </a:r>
            <a:r>
              <a:rPr lang="zh-CN" altLang="en-US"/>
              <a:t>如下图：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99880"/>
            <a:ext cx="2959348" cy="2431424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00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1874" y="961730"/>
            <a:ext cx="8077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/>
              <a:t>这些信号线即</a:t>
            </a:r>
            <a:r>
              <a:rPr lang="en-US" altLang="zh-CN"/>
              <a:t>8080</a:t>
            </a:r>
            <a:r>
              <a:rPr lang="zh-CN" altLang="zh-CN"/>
              <a:t>通讯接口，带</a:t>
            </a:r>
            <a:r>
              <a:rPr lang="en-US" altLang="zh-CN"/>
              <a:t>X</a:t>
            </a:r>
            <a:r>
              <a:rPr lang="zh-CN" altLang="zh-CN"/>
              <a:t>的表示低电平有效，</a:t>
            </a:r>
            <a:r>
              <a:rPr lang="en-US" altLang="zh-CN"/>
              <a:t>STM32</a:t>
            </a:r>
            <a:r>
              <a:rPr lang="zh-CN" altLang="zh-CN"/>
              <a:t>通过该接口与</a:t>
            </a:r>
            <a:r>
              <a:rPr lang="en-US" altLang="zh-CN"/>
              <a:t>ILI9806G</a:t>
            </a:r>
            <a:r>
              <a:rPr lang="zh-CN" altLang="zh-CN"/>
              <a:t>芯片进行通讯，实现对液晶屏的控制。通讯的内容主要包括命令和显存数据，显存数据即各个像素点的</a:t>
            </a:r>
            <a:r>
              <a:rPr lang="en-US" altLang="zh-CN"/>
              <a:t>RGB565</a:t>
            </a:r>
            <a:r>
              <a:rPr lang="zh-CN" altLang="zh-CN"/>
              <a:t>内容；命令是指对</a:t>
            </a:r>
            <a:r>
              <a:rPr lang="en-US" altLang="zh-CN"/>
              <a:t>ILI9806G</a:t>
            </a:r>
            <a:r>
              <a:rPr lang="zh-CN" altLang="zh-CN"/>
              <a:t>的控制指令，</a:t>
            </a:r>
            <a:r>
              <a:rPr lang="en-US" altLang="zh-CN"/>
              <a:t>MCU</a:t>
            </a:r>
            <a:r>
              <a:rPr lang="zh-CN" altLang="zh-CN"/>
              <a:t>可通过</a:t>
            </a:r>
            <a:r>
              <a:rPr lang="en-US" altLang="zh-CN"/>
              <a:t>8080</a:t>
            </a:r>
            <a:r>
              <a:rPr lang="zh-CN" altLang="zh-CN"/>
              <a:t>接口发送命令编码控制</a:t>
            </a:r>
            <a:r>
              <a:rPr lang="en-US" altLang="zh-CN"/>
              <a:t>ILI9806G</a:t>
            </a:r>
            <a:r>
              <a:rPr lang="zh-CN" altLang="zh-CN"/>
              <a:t>的工作方式，例如复位指令、设置光标指令、睡眠模式指令等等，具体的指令在《</a:t>
            </a:r>
            <a:r>
              <a:rPr lang="en-US" altLang="zh-CN"/>
              <a:t>ILI9806G-Data Sheet.pdf</a:t>
            </a:r>
            <a:r>
              <a:rPr lang="zh-CN" altLang="zh-CN"/>
              <a:t>》数据手册均有详细说明。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Pages>0</Pages>
  <Words>312</Words>
  <Characters>0</Characters>
  <Application>Microsoft Office PowerPoint</Application>
  <DocSecurity>0</DocSecurity>
  <PresentationFormat>全屏显示(4:3)</PresentationFormat>
  <Lines>0</Lines>
  <Paragraphs>92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270</cp:revision>
  <dcterms:created xsi:type="dcterms:W3CDTF">2014-09-22T09:17:55Z</dcterms:created>
  <dcterms:modified xsi:type="dcterms:W3CDTF">2017-12-13T01:14:23Z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