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296" r:id="rId4"/>
    <p:sldId id="384" r:id="rId5"/>
    <p:sldId id="390" r:id="rId6"/>
    <p:sldId id="391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LTDC—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什么是字模？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700809"/>
            <a:ext cx="799288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有了编码，我们就能在计算机中处理、存储字符了，但是如果计算机处理完字符后直接以编码的形式输出，人类将难以识别。因此计算机与人交互时，一般会把字符转化成人类习惯的表现形式进行输出，如显示、打印的时候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但是如果仅有字符编码，计算机还不知道该如何表达该字符，因为字符实际上是一个个独特的图形，</a:t>
            </a:r>
            <a:r>
              <a:rPr lang="zh-CN" altLang="zh-CN">
                <a:solidFill>
                  <a:srgbClr val="FF0000"/>
                </a:solidFill>
              </a:rPr>
              <a:t>计算机必须把字符编码转化成对应的字符图形人类才能正常识别，因此我们要给计算机提供字符的图形数据，这些数据就是字模</a:t>
            </a:r>
            <a:r>
              <a:rPr lang="zh-CN" altLang="zh-CN"/>
              <a:t>，多个字模数据组成的文件也被称为字库。计算机显示字符时，根据字符编码与字模数据的映射关系找到它相应的字模数据，液晶屏根据字模数据显示该字符。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字模的构成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已知字模是图形数据，而图形在计算机中是由一个个像素点组成的，所以字模实质是一个个像素点数据。为方便处理，我们把字模定义成方块形的像素点阵，且每个像素点只有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这两种状态</a:t>
            </a:r>
            <a:r>
              <a:rPr lang="en-US" altLang="zh-CN"/>
              <a:t>(</a:t>
            </a:r>
            <a:r>
              <a:rPr lang="zh-CN" altLang="zh-CN"/>
              <a:t>可以理解为单色图像数据</a:t>
            </a:r>
            <a:r>
              <a:rPr lang="en-US" altLang="zh-CN"/>
              <a:t>)</a:t>
            </a:r>
            <a:r>
              <a:rPr lang="zh-CN" altLang="zh-CN"/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576" y="2743760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下图</a:t>
            </a:r>
            <a:r>
              <a:rPr lang="zh-CN" altLang="zh-CN"/>
              <a:t>两个宽、高为</a:t>
            </a:r>
            <a:r>
              <a:rPr lang="en-US" altLang="zh-CN"/>
              <a:t>16x16</a:t>
            </a:r>
            <a:r>
              <a:rPr lang="zh-CN" altLang="zh-CN"/>
              <a:t>的像素点阵组成的两个汉字图形，其中的黑色像素点即为文字的笔迹。计算机要表示这样的图形，只需使用</a:t>
            </a:r>
            <a:r>
              <a:rPr lang="en-US" altLang="zh-CN"/>
              <a:t>16x16</a:t>
            </a:r>
            <a:r>
              <a:rPr lang="zh-CN" altLang="zh-CN"/>
              <a:t>个二进制数据位，每个数据位记录一个像素点的状态，把黑色像素点以“</a:t>
            </a:r>
            <a:r>
              <a:rPr lang="en-US" altLang="zh-CN"/>
              <a:t>1</a:t>
            </a:r>
            <a:r>
              <a:rPr lang="zh-CN" altLang="zh-CN"/>
              <a:t>”表示，无色像素点以“</a:t>
            </a:r>
            <a:r>
              <a:rPr lang="en-US" altLang="zh-CN"/>
              <a:t>0</a:t>
            </a:r>
            <a:r>
              <a:rPr lang="zh-CN" altLang="zh-CN"/>
              <a:t>”表示即可。这样的一个汉字图形，使用</a:t>
            </a:r>
            <a:r>
              <a:rPr lang="en-US" altLang="zh-CN"/>
              <a:t>16x16/8=32</a:t>
            </a:r>
            <a:r>
              <a:rPr lang="zh-CN" altLang="zh-CN"/>
              <a:t>个字节来就可以记录下来。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6110720" cy="228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29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字模的构成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16x16</a:t>
            </a:r>
            <a:r>
              <a:rPr lang="zh-CN" altLang="zh-CN"/>
              <a:t>的“字”的字模数据以</a:t>
            </a:r>
            <a:r>
              <a:rPr lang="en-US" altLang="zh-CN"/>
              <a:t>C</a:t>
            </a:r>
            <a:r>
              <a:rPr lang="zh-CN" altLang="zh-CN"/>
              <a:t>语言数组的方式表示，</a:t>
            </a:r>
            <a:r>
              <a:rPr lang="zh-CN" altLang="en-US"/>
              <a:t>见下面的代码，</a:t>
            </a:r>
            <a:r>
              <a:rPr lang="zh-CN" altLang="zh-CN"/>
              <a:t>在这样的字模中，以两个字节表示一行像素点，</a:t>
            </a:r>
            <a:r>
              <a:rPr lang="en-US" altLang="zh-CN"/>
              <a:t>16</a:t>
            </a:r>
            <a:r>
              <a:rPr lang="zh-CN" altLang="zh-CN"/>
              <a:t>行构成一个字模。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1" y="2564904"/>
            <a:ext cx="69913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68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字模显示原理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如果使用</a:t>
            </a:r>
            <a:r>
              <a:rPr lang="en-US" altLang="zh-CN"/>
              <a:t>LCD</a:t>
            </a:r>
            <a:r>
              <a:rPr lang="zh-CN" altLang="zh-CN"/>
              <a:t>的画点函数，按位来扫描这些字模数据，把为</a:t>
            </a:r>
            <a:r>
              <a:rPr lang="en-US" altLang="zh-CN"/>
              <a:t>1</a:t>
            </a:r>
            <a:r>
              <a:rPr lang="zh-CN" altLang="zh-CN"/>
              <a:t>的位以黑色来显示</a:t>
            </a:r>
            <a:r>
              <a:rPr lang="en-US" altLang="zh-CN"/>
              <a:t>(</a:t>
            </a:r>
            <a:r>
              <a:rPr lang="zh-CN" altLang="zh-CN"/>
              <a:t>也可以使用其它颜色</a:t>
            </a:r>
            <a:r>
              <a:rPr lang="en-US" altLang="zh-CN"/>
              <a:t>)</a:t>
            </a:r>
            <a:r>
              <a:rPr lang="zh-CN" altLang="zh-CN"/>
              <a:t>，为</a:t>
            </a:r>
            <a:r>
              <a:rPr lang="en-US" altLang="zh-CN"/>
              <a:t>0</a:t>
            </a:r>
            <a:r>
              <a:rPr lang="zh-CN" altLang="zh-CN"/>
              <a:t>的数据位以白色来显示，即可把整个点阵还原出来，显示在液晶屏上。</a:t>
            </a:r>
          </a:p>
        </p:txBody>
      </p:sp>
      <p:sp>
        <p:nvSpPr>
          <p:cNvPr id="2" name="矩形 1"/>
          <p:cNvSpPr/>
          <p:nvPr/>
        </p:nvSpPr>
        <p:spPr>
          <a:xfrm>
            <a:off x="719572" y="270892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为</a:t>
            </a:r>
            <a:r>
              <a:rPr lang="zh-CN" altLang="en-US"/>
              <a:t>方</a:t>
            </a:r>
            <a:r>
              <a:rPr lang="zh-CN" altLang="zh-CN"/>
              <a:t>便</a:t>
            </a:r>
            <a:r>
              <a:rPr lang="zh-CN" altLang="en-US"/>
              <a:t>讲</a:t>
            </a:r>
            <a:r>
              <a:rPr lang="zh-CN" altLang="zh-CN"/>
              <a:t>解，编写一个使用串口</a:t>
            </a:r>
            <a:r>
              <a:rPr lang="en-US" altLang="zh-CN"/>
              <a:t>printf</a:t>
            </a:r>
            <a:r>
              <a:rPr lang="zh-CN" altLang="zh-CN"/>
              <a:t>利用字模打印字符到串口上位机</a:t>
            </a:r>
            <a:r>
              <a:rPr lang="zh-CN" altLang="en-US"/>
              <a:t>的实验，实验效果如下：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30698" y="3717032"/>
            <a:ext cx="4826620" cy="3047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07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</TotalTime>
  <Pages>0</Pages>
  <Words>100</Words>
  <Characters>0</Characters>
  <Application>Microsoft Office PowerPoint</Application>
  <DocSecurity>0</DocSecurity>
  <PresentationFormat>全屏显示(4:3)</PresentationFormat>
  <Lines>0</Lines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293</cp:revision>
  <dcterms:created xsi:type="dcterms:W3CDTF">2014-09-22T09:17:55Z</dcterms:created>
  <dcterms:modified xsi:type="dcterms:W3CDTF">2017-12-25T06:09:39Z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