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60" r:id="rId4"/>
    <p:sldId id="337" r:id="rId5"/>
    <p:sldId id="361" r:id="rId6"/>
    <p:sldId id="363" r:id="rId7"/>
    <p:sldId id="364" r:id="rId8"/>
    <p:sldId id="371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338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ADC-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4E8B0B9C-5CDF-46C6-A9E3-9CD138D3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342900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267758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47864" y="2010348"/>
            <a:ext cx="385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多重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12EF52E8-5792-4167-9B50-265EE1EA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388" y="1556792"/>
            <a:ext cx="8424936" cy="340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讲解多重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时的各种模式，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ADC_CCR:MULTI[4:0]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模式，数据是如何传输的，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ADC_CCR:DMA[1:0]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2ACEAB7-4B5C-428A-9BD0-213182AF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的各种工作模式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569002" cy="393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23528" y="1268760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的各种工作模式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CF773E9D-5C1B-4D1C-B5A6-CA74B48DA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4676" y="1340768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492896"/>
            <a:ext cx="77759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、只有一个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工作，可以是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ADC1/2/3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、可以单通道，可以多通道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、转换的数据放在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ADC_DR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数据寄存器，可以采用中断或者是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接收数据。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09FFEC59-470B-4C02-BEEB-E10E5070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4676" y="1268760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84" y="2420888"/>
            <a:ext cx="6858744" cy="328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1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A62F693-E091-4818-852A-742FE057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2508" y="1556792"/>
            <a:ext cx="5731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双重规则同步模式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839576"/>
            <a:ext cx="80648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、规则指的是只适用于规则通道，注入通道不行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、同步指的是两个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同时采集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多个通道，比如示波器的双通道同时采集。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注意：不要在同步模式时采集同一个通道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EEB4DAF-750C-442E-9B9A-F972C700D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交替模式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1196752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多重交替模式</a:t>
            </a:r>
            <a:endParaRPr lang="en-US" altLang="zh-CN" sz="5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124139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、交替模式只能用于规则组，通常只有一个通道，在一个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转换的时候，另外一个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又开始采集，这样可以提高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的采样率，最高为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6M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、数据传输时使用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，当有两个数据项可用时（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），生成一个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6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2DC92CAB-495E-4FF1-869C-84DDB361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5960</TotalTime>
  <Pages>0</Pages>
  <Words>311</Words>
  <Characters>0</Characters>
  <Application>Microsoft Office PowerPoint</Application>
  <DocSecurity>0</DocSecurity>
  <PresentationFormat>全屏显示(4:3)</PresentationFormat>
  <Lines>0</Lines>
  <Paragraphs>35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ADC—模数转换器（第2节）—多重ADC功能框图讲解</dc:title>
  <dc:creator>wushaoxia(武绍霞)</dc:creator>
  <cp:lastModifiedBy>ge fire</cp:lastModifiedBy>
  <cp:revision>952</cp:revision>
  <dcterms:created xsi:type="dcterms:W3CDTF">2014-09-22T09:17:55Z</dcterms:created>
  <dcterms:modified xsi:type="dcterms:W3CDTF">2017-07-10T03:54:42Z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