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87" r:id="rId3"/>
    <p:sldId id="273" r:id="rId4"/>
    <p:sldId id="360" r:id="rId5"/>
    <p:sldId id="363" r:id="rId6"/>
    <p:sldId id="368" r:id="rId7"/>
    <p:sldId id="369" r:id="rId8"/>
    <p:sldId id="371" r:id="rId9"/>
    <p:sldId id="372" r:id="rId10"/>
    <p:sldId id="373" r:id="rId11"/>
    <p:sldId id="362" r:id="rId12"/>
    <p:sldId id="370" r:id="rId13"/>
    <p:sldId id="374" r:id="rId14"/>
    <p:sldId id="375" r:id="rId15"/>
    <p:sldId id="283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72" d="100"/>
          <a:sy n="72" d="100"/>
        </p:scale>
        <p:origin x="1704" y="66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125145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19260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3159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06766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7955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410261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88263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3269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259891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18163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91754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816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模拟数字转换器</a:t>
              </a: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编程时需要用到的固件库函数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536" y="1412776"/>
            <a:ext cx="8496944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配置规则通道的转换顺序</a:t>
            </a:r>
            <a:endParaRPr lang="en-US" altLang="zh-CN" sz="32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ADC_RegularChannelConfig</a:t>
            </a: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(ADC_TypeDef* ADCx,                   </a:t>
            </a:r>
            <a:r>
              <a:rPr lang="en-US" altLang="zh-CN" sz="20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20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使用哪个</a:t>
            </a:r>
            <a:r>
              <a:rPr lang="en-US" altLang="zh-CN" sz="20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uint8_t ADC_Channel,                   </a:t>
            </a:r>
            <a:r>
              <a:rPr lang="en-US" altLang="zh-CN" sz="20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20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使用哪个通道</a:t>
            </a:r>
            <a:endParaRPr lang="en-US" altLang="zh-CN" sz="200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uint8_t Rank,                                </a:t>
            </a:r>
            <a:r>
              <a:rPr lang="en-US" altLang="zh-CN" sz="20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//  </a:t>
            </a:r>
            <a:r>
              <a:rPr lang="zh-CN" altLang="en-US" sz="20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通道的转换顺序</a:t>
            </a:r>
            <a:endParaRPr lang="en-US" altLang="zh-CN" sz="200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uint8_t ADC_SampleTime)           </a:t>
            </a:r>
            <a:r>
              <a:rPr lang="en-US" altLang="zh-CN" sz="20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20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采样时间</a:t>
            </a:r>
            <a:endParaRPr lang="en-US" altLang="zh-CN" sz="200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7653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编程时需要用到的固件库函数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536" y="1412776"/>
            <a:ext cx="84969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使能</a:t>
            </a:r>
            <a:r>
              <a:rPr lang="en-US" altLang="zh-CN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ADC_Cmd</a:t>
            </a:r>
            <a:r>
              <a:rPr lang="en-US" altLang="zh-CN" sz="2000">
                <a:solidFill>
                  <a:srgbClr val="000000"/>
                </a:solidFill>
              </a:rPr>
              <a:t>(ADC_TypeDef* ADCx, FunctionalState NewState)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</a:rPr>
              <a:t>ADC_CR2:ADON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3514363"/>
            <a:ext cx="84969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软件触发转换</a:t>
            </a:r>
            <a:endParaRPr lang="en-US" altLang="zh-CN" sz="32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ADC_SoftwareStartConv</a:t>
            </a:r>
            <a:r>
              <a:rPr lang="en-US" altLang="zh-CN" sz="2000">
                <a:solidFill>
                  <a:srgbClr val="000000"/>
                </a:solidFill>
              </a:rPr>
              <a:t>(ADC_TypeDef* ADCx)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</a:rPr>
              <a:t>ADC_CR2:SWSTART</a:t>
            </a:r>
            <a:endParaRPr lang="zh-CN" alt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825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编程时需要用到的固件库函数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615440"/>
            <a:ext cx="8496944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单重</a:t>
            </a:r>
            <a:r>
              <a:rPr lang="en-US" altLang="zh-CN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ADC DMA </a:t>
            </a:r>
            <a:r>
              <a:rPr lang="zh-CN" altLang="en-US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请求</a:t>
            </a:r>
            <a:endParaRPr lang="en-US" altLang="zh-CN" sz="32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ADC_DMARequestAfterLastTransferCmd</a:t>
            </a:r>
            <a:r>
              <a:rPr lang="en-US" altLang="zh-CN" sz="2000">
                <a:solidFill>
                  <a:srgbClr val="000000"/>
                </a:solidFill>
              </a:rPr>
              <a:t>(ADC_TypeDef* ADCx, FunctionalState NewState)</a:t>
            </a: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rgbClr val="000000"/>
                </a:solidFill>
              </a:rPr>
              <a:t>ADC_CR2:DDS</a:t>
            </a: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ADC_DMACmd</a:t>
            </a:r>
            <a:r>
              <a:rPr lang="en-US" altLang="zh-CN" sz="2000">
                <a:solidFill>
                  <a:srgbClr val="000000"/>
                </a:solidFill>
              </a:rPr>
              <a:t>(RHEOSTAT_ADC, ENABLE);</a:t>
            </a: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rgbClr val="000000"/>
                </a:solidFill>
              </a:rPr>
              <a:t>ADC_CR2:DMA</a:t>
            </a:r>
            <a:endParaRPr lang="zh-CN" alt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706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编程时需要用到的固件库函数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615440"/>
            <a:ext cx="84969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5-</a:t>
            </a:r>
            <a:r>
              <a:rPr lang="zh-CN" altLang="en-US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多重</a:t>
            </a:r>
            <a:r>
              <a:rPr lang="en-US" altLang="zh-CN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ADC DMA </a:t>
            </a:r>
            <a:r>
              <a:rPr lang="zh-CN" altLang="en-US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请求</a:t>
            </a:r>
            <a:endParaRPr lang="en-US" altLang="zh-CN" sz="32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ADC_MultiModeDMARequestAfterLastTransferCmd</a:t>
            </a:r>
            <a:r>
              <a:rPr lang="en-US" altLang="zh-CN" sz="2000">
                <a:solidFill>
                  <a:srgbClr val="000000"/>
                </a:solidFill>
              </a:rPr>
              <a:t>(FunctionalState NewState)</a:t>
            </a: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rgbClr val="000000"/>
                </a:solidFill>
              </a:rPr>
              <a:t>ADC_CCR:DDS</a:t>
            </a:r>
            <a:r>
              <a:rPr lang="zh-CN" altLang="en-US" sz="2000">
                <a:solidFill>
                  <a:srgbClr val="000000"/>
                </a:solidFill>
              </a:rPr>
              <a:t>，</a:t>
            </a:r>
            <a:r>
              <a:rPr lang="en-US" altLang="zh-CN" sz="2000">
                <a:solidFill>
                  <a:srgbClr val="000000"/>
                </a:solidFill>
              </a:rPr>
              <a:t>ADC_CCR:DMA</a:t>
            </a:r>
          </a:p>
        </p:txBody>
      </p:sp>
    </p:spTree>
    <p:extLst>
      <p:ext uri="{BB962C8B-B14F-4D97-AF65-F5344CB8AC3E}">
        <p14:creationId xmlns:p14="http://schemas.microsoft.com/office/powerpoint/2010/main" val="2526534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3">
            <a:extLst>
              <a:ext uri="{FF2B5EF4-FFF2-40B4-BE49-F238E27FC236}">
                <a16:creationId xmlns:a16="http://schemas.microsoft.com/office/drawing/2014/main" id="{CC5E6B87-BDE4-4B28-8B42-445DEAEA7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14" name="矩形 13"/>
          <p:cNvSpPr/>
          <p:nvPr/>
        </p:nvSpPr>
        <p:spPr>
          <a:xfrm>
            <a:off x="725872" y="4060229"/>
            <a:ext cx="759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ADC—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电压采集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”章节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对角圆角矩形 7"/>
          <p:cNvSpPr/>
          <p:nvPr/>
        </p:nvSpPr>
        <p:spPr bwMode="auto">
          <a:xfrm>
            <a:off x="1907704" y="263691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059832" y="332565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131840" y="2658420"/>
            <a:ext cx="3852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ADC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初始化结构体讲解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36974" y="1404065"/>
            <a:ext cx="36910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ADC_InitTypeDef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2290763"/>
            <a:ext cx="7799387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0758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1598597"/>
            <a:ext cx="813690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ADC_Resolution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配置 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ADC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的分辨率，可选的分辨率有 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12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位、 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10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位、 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8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位和 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6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位。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ADC_CR1:RES[1:0]</a:t>
            </a:r>
          </a:p>
          <a:p>
            <a:pPr>
              <a:lnSpc>
                <a:spcPct val="150000"/>
              </a:lnSpc>
            </a:pP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ScanConvMode</a:t>
            </a:r>
            <a:r>
              <a:rPr lang="zh-CN" altLang="en-US" sz="2000"/>
              <a:t>：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配置是否使用扫描模式，单通道 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DISABLE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，多通道 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ENABLE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ADC_CR1:SCAN</a:t>
            </a:r>
            <a:br>
              <a:rPr lang="en-US" altLang="zh-CN" sz="2000">
                <a:latin typeface="微软雅黑" pitchFamily="34" charset="-122"/>
                <a:ea typeface="微软雅黑" pitchFamily="34" charset="-122"/>
              </a:rPr>
            </a:b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ADC_ContinuousConvMode</a:t>
            </a:r>
            <a:r>
              <a:rPr lang="zh-CN" altLang="en-US" sz="2000"/>
              <a:t>：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配置连续转换还是单次转换。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ADC_CR1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CONT</a:t>
            </a: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227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1598597"/>
            <a:ext cx="81369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ADC_ExternalTrigConvEdge</a:t>
            </a:r>
            <a:r>
              <a:rPr lang="zh-CN" altLang="en-US" sz="2400"/>
              <a:t>：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外部触发极性选择，如果使用外部触发，可以选择触发的极性，可选有禁止触发检测、上升沿触发检测、下降沿触发检测以及上升沿和下降沿均</a:t>
            </a:r>
            <a:b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可触发检测。</a:t>
            </a:r>
            <a:r>
              <a:rPr lang="en-US" altLang="zh-CN" sz="2400" b="1"/>
              <a:t>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ADC_CR2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EXTEN/ JEXTEN</a:t>
            </a:r>
          </a:p>
          <a:p>
            <a:pPr>
              <a:lnSpc>
                <a:spcPct val="150000"/>
              </a:lnSpc>
            </a:pPr>
            <a:br>
              <a:rPr lang="zh-CN" altLang="en-US" sz="2400"/>
            </a:b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ADC_ExternalTrigConv</a:t>
            </a:r>
            <a:r>
              <a: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外部触发选择，实际上，我们一般使用软件自动触发。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ADC_CR2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EXTSEL[3:0]</a:t>
            </a:r>
            <a:b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 JEXTSEL[3:0]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3959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1598597"/>
            <a:ext cx="81369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ADC_DataAlign</a:t>
            </a:r>
            <a:r>
              <a:rPr lang="zh-CN" altLang="en-US" sz="2400"/>
              <a:t>：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转换结果数据对齐模式，可选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ADC_DataAlign_Right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或者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ADC_DataAlign_Left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ADC_CR2:ALIGN</a:t>
            </a:r>
          </a:p>
          <a:p>
            <a:pPr>
              <a:lnSpc>
                <a:spcPct val="150000"/>
              </a:lnSpc>
            </a:pPr>
            <a:b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ADC_NbrOfChannel</a:t>
            </a:r>
            <a:r>
              <a:rPr lang="zh-CN" altLang="en-US" sz="2400"/>
              <a:t>：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转换通道数目。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ADC_SQR1</a:t>
            </a:r>
            <a:b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:L[3:0]/ADC_JSQR:JL[1:0]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80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4486" y="1628800"/>
            <a:ext cx="59952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ADC_CommonInitTypeDef</a:t>
            </a:r>
            <a:endParaRPr lang="zh-CN" altLang="en-US" sz="32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4" y="2492896"/>
            <a:ext cx="7780337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3265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1598597"/>
            <a:ext cx="81369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ADC_Mode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模工作式选择，有独立模式、双重模式以及三重模式。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ADC_CCR:MULTI</a:t>
            </a:r>
          </a:p>
          <a:p>
            <a:pPr>
              <a:lnSpc>
                <a:spcPct val="150000"/>
              </a:lnSpc>
            </a:pP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ADC_Prescaler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时钟分频系数选择，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时钟是有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PCLK2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分频而来，分频系数决定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时钟频率，可选的分频系数为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最大时钟配置为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36MHz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ADC_CCR:ADCPRE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5875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1598597"/>
            <a:ext cx="81369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ADC_DMAAccessMode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模式设置，只有在双重或者三重模式才需要设置，可以设置三种模式，具体可参考参考手册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11.9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章节的说明。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ADC_CCR:DMA</a:t>
            </a:r>
          </a:p>
          <a:p>
            <a:pPr>
              <a:lnSpc>
                <a:spcPct val="150000"/>
              </a:lnSpc>
            </a:pP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ADC_TwoSamplingDelay</a:t>
            </a:r>
            <a:r>
              <a:rPr lang="zh-CN" altLang="en-US" sz="2400"/>
              <a:t>：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个采样阶段之间的延迟，仅适用于双重或三重交错模式。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ADC_CCR:DELAY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1964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4734</TotalTime>
  <Pages>0</Pages>
  <Words>556</Words>
  <Characters>0</Characters>
  <Application>Microsoft Office PowerPoint</Application>
  <DocSecurity>0</DocSecurity>
  <PresentationFormat>全屏显示(4:3)</PresentationFormat>
  <Lines>0</Lines>
  <Paragraphs>61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ADC—模数转换器（第3节）—ADC初始化结构体讲解</dc:title>
  <dc:creator>wushaoxia(武绍霞)</dc:creator>
  <cp:lastModifiedBy>ge fire</cp:lastModifiedBy>
  <cp:revision>875</cp:revision>
  <dcterms:created xsi:type="dcterms:W3CDTF">2014-09-22T09:17:55Z</dcterms:created>
  <dcterms:modified xsi:type="dcterms:W3CDTF">2017-07-11T03:34:21Z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