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73" r:id="rId3"/>
    <p:sldId id="360" r:id="rId4"/>
    <p:sldId id="374" r:id="rId5"/>
    <p:sldId id="365" r:id="rId6"/>
    <p:sldId id="361" r:id="rId7"/>
    <p:sldId id="370" r:id="rId8"/>
    <p:sldId id="368" r:id="rId9"/>
    <p:sldId id="372" r:id="rId10"/>
    <p:sldId id="366" r:id="rId11"/>
    <p:sldId id="371" r:id="rId12"/>
    <p:sldId id="367" r:id="rId13"/>
    <p:sldId id="369" r:id="rId14"/>
    <p:sldId id="373" r:id="rId15"/>
    <p:sldId id="375" r:id="rId16"/>
    <p:sldId id="2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338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ADC-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模数转换器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216B587E-15E7-4DEB-B8E2-20DEC0DD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2060848"/>
            <a:ext cx="856895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多通道配置多个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请求、使能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、打开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7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601B5655-7AE5-47F6-B1AB-85DB6C81F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79230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5D8CB86B-BEAC-4E1F-ABCC-C4399258C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5991" y="1249596"/>
            <a:ext cx="4468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三重模式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交替采集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988840"/>
            <a:ext cx="8712968" cy="32478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（单通道配置一个即可）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三个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都要配置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是否三个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都要配置？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触发即可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7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5C0040E2-C86D-47E7-AB70-8C90E0B6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5911" y="980728"/>
            <a:ext cx="6268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三重模式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单通道连续转换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7" y="2132856"/>
            <a:ext cx="79343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09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80C85463-7DA6-4D11-B6A3-D01BED75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5991" y="1249596"/>
            <a:ext cx="5476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双重模式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988840"/>
            <a:ext cx="8712968" cy="3894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（多单通道）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都要配置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是否三个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都要配置？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触发即可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27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80C85463-7DA6-4D11-B6A3-D01BED75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编程要点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5991" y="1249596"/>
            <a:ext cx="5476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双重模式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多通道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规则同步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19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E181EC3C-D038-4B77-A4D9-650DAD040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F5C84E82-6A6D-4B5A-BB9A-02D1A245C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8ED7A2B0-827D-4992-A587-7F0F86A0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39471-F438-4DC3-8CA8-82338ECC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03" y="3140968"/>
            <a:ext cx="6952381" cy="3333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FB0DF4B-D4FC-4A9B-BE73-F7DEA3AD0698}"/>
              </a:ext>
            </a:extLst>
          </p:cNvPr>
          <p:cNvSpPr/>
          <p:nvPr/>
        </p:nvSpPr>
        <p:spPr>
          <a:xfrm>
            <a:off x="755576" y="1124744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开发板上板载了一个滑动变阻器，端子通过排针引出，默认通过调帽接到</a:t>
            </a:r>
            <a:r>
              <a:rPr lang="en-US" altLang="zh-CN" sz="2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PB0</a:t>
            </a:r>
            <a:r>
              <a:rPr lang="zh-CN" altLang="en-US" sz="2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，也可以把调帽拔掉，用杜邦线连接其他的具有</a:t>
            </a:r>
            <a:r>
              <a:rPr lang="en-US" altLang="zh-CN" sz="2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功能的</a:t>
            </a:r>
            <a:r>
              <a:rPr lang="en-US" altLang="zh-CN" sz="2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8ED7A2B0-827D-4992-A587-7F0F86A0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106F7D-7457-41DB-B76A-68F19CD4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38" y="1329074"/>
            <a:ext cx="8209524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1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0ED26ED-14A9-4E82-89AE-D4356B54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中断（不使用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-DMA</a:t>
            </a:r>
            <a:b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-DMA</a:t>
            </a:r>
            <a:b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三重模式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交替采集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双重模式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规则同步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C04BCE25-9BEA-4618-8D92-20A4EF443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5911" y="980728"/>
            <a:ext cx="6268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（不使用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988840"/>
            <a:ext cx="856895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（单通道配置一个即可）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配置通道的转换顺序、配置中断、打开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函数，中断服务函数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9C620E50-33AD-4519-9E80-88817E87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5911" y="980728"/>
            <a:ext cx="6268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（不使用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15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63D9D62C-E732-4CB6-A099-1959E4BD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2060848"/>
            <a:ext cx="856895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多通道配置多个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配置通道的转换顺序、使能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请求、使能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、打开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、触发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开始转换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16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5067D3C9-558F-45C7-B847-A8894348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3982" y="980728"/>
            <a:ext cx="4828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独立模式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132212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</TotalTime>
  <Pages>0</Pages>
  <Words>517</Words>
  <Characters>0</Characters>
  <Application>Microsoft Office PowerPoint</Application>
  <DocSecurity>0</DocSecurity>
  <PresentationFormat>全屏显示(4:3)</PresentationFormat>
  <Lines>0</Lines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ADC—模数转换器（第4节）—代码讲解</dc:title>
  <dc:creator>wushaoxia(武绍霞)</dc:creator>
  <cp:lastModifiedBy>ge fire</cp:lastModifiedBy>
  <cp:revision>884</cp:revision>
  <dcterms:created xsi:type="dcterms:W3CDTF">2014-09-22T09:17:55Z</dcterms:created>
  <dcterms:modified xsi:type="dcterms:W3CDTF">2017-07-05T02:06:13Z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