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73" r:id="rId3"/>
    <p:sldId id="360" r:id="rId4"/>
    <p:sldId id="406" r:id="rId5"/>
    <p:sldId id="396" r:id="rId6"/>
    <p:sldId id="398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05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独立看门狗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9A46409C-C44D-4B09-A08A-EB99E1A16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键值寄存器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（控制寄存器）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9" y="2708920"/>
            <a:ext cx="86391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3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335473FE-6A1E-4CC1-A4B8-814BE5E4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状态寄存器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8" y="2395538"/>
            <a:ext cx="82486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18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D11DADCD-DAE4-45B4-941C-E1CB808E1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怎么使用独立看门狗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060848"/>
            <a:ext cx="8640960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一般用来检测和解决由程序引起的故障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比如一个程序正常运行的时间是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50ms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，在运行完这个段程序之后紧接着进行喂狗，我们设置独立看门狗的定时溢出时间为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60ms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，比我们需要监控的程序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50ms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多一点，如果超过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60ms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还没有喂狗，那就说明我们监控的程序出故障了，跑飞了，那么就会产生系统复位，让程序重新运行。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69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C3D02F98-73B6-4927-AD32-273C39E2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怎么使用独立看门狗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5696" y="1340768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怎么使用</a:t>
            </a:r>
            <a:r>
              <a:rPr lang="en-US" altLang="zh-CN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（伪代码）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53" y="2189329"/>
            <a:ext cx="5795467" cy="440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3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AB3061F7-0910-477E-8C1E-42DAD660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独立看门狗固件库函数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" y="2060848"/>
            <a:ext cx="74295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542926" y="1340768"/>
            <a:ext cx="5688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编程时需要用到的几个固件库函数</a:t>
            </a:r>
            <a:endParaRPr lang="en-US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06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>
            <a:extLst>
              <a:ext uri="{FF2B5EF4-FFF2-40B4-BE49-F238E27FC236}">
                <a16:creationId xmlns:a16="http://schemas.microsoft.com/office/drawing/2014/main" id="{5D3AC801-F9B3-46A8-BD4E-6718AACC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系列</a:t>
            </a: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583A3EA9-6D6F-48EA-9AA9-F8AFBA743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IWDG—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独立看门狗”章节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9912" y="157830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独立看门狗简介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独立看门狗功能框图讲解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>
            <a:extLst>
              <a:ext uri="{FF2B5EF4-FFF2-40B4-BE49-F238E27FC236}">
                <a16:creationId xmlns:a16="http://schemas.microsoft.com/office/drawing/2014/main" id="{387BB70F-4265-4120-8CAC-0AD099DB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看门狗：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独立看门狗（宠物狗），窗口看门狗（警犬）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1" y="2708920"/>
            <a:ext cx="86963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627784" y="5013176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独立看门狗工作原理</a:t>
            </a: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563357F1-DCE9-4D50-9E7C-8B3A88AD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628800"/>
            <a:ext cx="849694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</a:t>
            </a:r>
            <a:r>
              <a:rPr lang="en-US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独立看门狗用通俗一点的话来解释就是一个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位的递减计数器，当计数器的值从某个值一直减到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的时候，系统就会产生一个复位信号，即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IWDG_RESET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。如果在计数没减到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之前，刷新了计数器的值的话，那么就不会产生复位信号，这个动作就是我们经常说的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喂狗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看门狗功能由 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VDD 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电压域供电，在停止模式和待机模式下仍能工作。</a:t>
            </a:r>
          </a:p>
        </p:txBody>
      </p:sp>
    </p:spTree>
    <p:extLst>
      <p:ext uri="{BB962C8B-B14F-4D97-AF65-F5344CB8AC3E}">
        <p14:creationId xmlns:p14="http://schemas.microsoft.com/office/powerpoint/2010/main" val="102276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>
            <a:extLst>
              <a:ext uri="{FF2B5EF4-FFF2-40B4-BE49-F238E27FC236}">
                <a16:creationId xmlns:a16="http://schemas.microsoft.com/office/drawing/2014/main" id="{9979B9A3-1C3E-40C0-B67C-B638BE1D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123" y="4149080"/>
            <a:ext cx="78771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独立看门狗时钟               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计数器时钟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                            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重装载寄存器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键寄存器                         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状态寄存器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4" y="1340768"/>
            <a:ext cx="78771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F9F6ED26-2693-4AC6-BF63-24D4305A1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独立看门狗时钟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独立看门狗的时钟由独立的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振荡器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提供， 即使主时钟发生故障它仍然有效，非常独立。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的频率一般在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30~60KHZ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之间，根据温度和工作场合会有一定的漂移， 我们一般取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40KHZ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，所以独立看门狗的定时时间并一定非常精确，只适用于对时间精度要求比较低的场合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95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EB86CE90-BFC7-4A58-9A1C-C6398B30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计数器时钟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递减计数器的时钟由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LSI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经过一个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位的预分频器得到，我们可以操作预分频器寄存器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IWDG_PR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来设置分频因子，分频因子可以是：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[4,8,16,32,64,128,256,256]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，计数器时钟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CK_CNT= 40/ 4*2^PRV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56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59173326-9AD7-4AEB-A325-BA90CDABA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独立看门狗的计数器是一个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位的递减计数器，最大值为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0XFFF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，当计数器减到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会产生一个复位信号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:IWDG_RESET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，让程序重新启动运行，如果在计数器减到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之前刷新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了计数器的值的话，就不会产生复位信号，重新刷新计数器值的这个动作我们俗称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喂狗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03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>
            <a:extLst>
              <a:ext uri="{FF2B5EF4-FFF2-40B4-BE49-F238E27FC236}">
                <a16:creationId xmlns:a16="http://schemas.microsoft.com/office/drawing/2014/main" id="{C85FE385-8E07-405D-814B-0391304E9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重装载寄存器</a:t>
            </a:r>
            <a:endParaRPr lang="en-US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348880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重装载寄存器是一个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位的寄存器，里面装着要刷新到计数器的值，这个值的大小决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定着独立看门狗的溢出时间。</a:t>
            </a:r>
            <a:r>
              <a:rPr lang="zh-CN" altLang="en-US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超时时间 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Tout = (4*2^prv) / 40 * rlv (s)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prv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是预分频器寄存</a:t>
            </a:r>
            <a:b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器的值，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rlv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是重装载寄存器的值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69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5717</TotalTime>
  <Pages>0</Pages>
  <Words>480</Words>
  <Characters>0</Characters>
  <Application>Microsoft Office PowerPoint</Application>
  <DocSecurity>0</DocSecurity>
  <PresentationFormat>全屏显示(4:3)</PresentationFormat>
  <Lines>0</Lines>
  <Paragraphs>49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IWDG—独立看门狗（第1节）—功能框图讲解</dc:title>
  <dc:creator>wushaoxia(武绍霞)</dc:creator>
  <cp:lastModifiedBy>ge fire</cp:lastModifiedBy>
  <cp:revision>965</cp:revision>
  <dcterms:created xsi:type="dcterms:W3CDTF">2014-09-22T09:17:55Z</dcterms:created>
  <dcterms:modified xsi:type="dcterms:W3CDTF">2017-07-05T02:12:21Z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