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73" r:id="rId3"/>
    <p:sldId id="360" r:id="rId4"/>
    <p:sldId id="395" r:id="rId5"/>
    <p:sldId id="38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基本定时器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C826BD55-CA25-4A61-BC62-8B4710BA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对内部时钟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进行分频之后，得到计数器时钟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CK_CNT=CK_PSC/PSC+1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在计数器时钟的驱动下开始计数，计数一次的时间为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1/CK_CNT</a:t>
            </a:r>
          </a:p>
        </p:txBody>
      </p:sp>
    </p:spTree>
    <p:extLst>
      <p:ext uri="{BB962C8B-B14F-4D97-AF65-F5344CB8AC3E}">
        <p14:creationId xmlns:p14="http://schemas.microsoft.com/office/powerpoint/2010/main" val="105550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17773E18-6843-4F28-A247-E74EA426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计数器、自动重装载寄存器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后，计数器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驱动下向上计数，当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的设定值相等时就自动生成事件并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自动清零，然后自动重新开始计数，如此重复以上过程。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5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74C8C8DA-DBFB-4403-A589-6CDBD1D7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420888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都有影子寄存器，功能框图上有个影子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影子寄存器的存在起到一个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缓冲的作用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，用户值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起作用，如果不使用影子寄存器则用户值在写到寄存器之后则里面起作用。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影子，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TIMx_CR1:APRE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62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DE93D0C-B98F-403F-992A-55F5949C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431951"/>
            <a:ext cx="634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如何实现</a:t>
            </a:r>
            <a:r>
              <a:rPr lang="en-US" altLang="zh-CN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0.5S</a:t>
            </a:r>
            <a:r>
              <a:rPr lang="zh-CN" altLang="en-US" sz="5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的定时</a:t>
            </a:r>
            <a:endParaRPr lang="en-US" altLang="zh-CN" sz="5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0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04E3347-E067-4BB8-B624-DC875DCD2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2088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= 8400-1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，定时器频率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84M/(PSC+1)=10000HZ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= 4999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4999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，则计了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 = 5000 /  10000 = 0.5S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0C1B3EEA-F3DF-4F64-8CF9-A7EF9D3A9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0492" y="119849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1" y="1916832"/>
            <a:ext cx="6390853" cy="454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DF281713-2D35-4F5D-B91B-9A760DFF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5297EB99-914F-4314-B2EC-FBBDBA5A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530075D9-229A-4EE5-A064-E97D5431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407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定时、输出比较、输入捕获、互补输出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5904ADC-828F-4552-9D00-CD8827E4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96704" y="1052736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各个定时器特性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D1F4BA-DF7D-45AF-932F-E54E3492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28800"/>
            <a:ext cx="6408712" cy="4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73BDFAEB-E527-4AB0-83C7-EC9A0C82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708" y="220486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，只能向上计数，只有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，是内部资源，只能用来定时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ED1866D9-0E71-4949-B0B6-2964CC12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688632" cy="44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2132856"/>
            <a:ext cx="273630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定时周期的计算</a:t>
            </a:r>
          </a:p>
        </p:txBody>
      </p:sp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DE8DE239-196A-4AD4-B6E5-4F1B40C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（属于内部的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专用时钟配置寄存器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(RCC_DCKCFGR)</a:t>
            </a: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7CCFFCE-30D7-4AEB-98EE-8A43046B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控制器用于控制定时器的：复位、使能、计数、触发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、涉及到的寄存器为：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EGR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9907A02F-1183-44BE-9993-52F32B4C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时基（定时器的心脏）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定时器最主要的就是时基部分：包括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预分频器、计数器、自动重装载寄存器。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Pages>0</Pages>
  <Words>538</Words>
  <Characters>0</Characters>
  <Application>Microsoft Office PowerPoint</Application>
  <DocSecurity>0</DocSecurity>
  <PresentationFormat>全屏显示(4:3)</PresentationFormat>
  <Lines>0</Lines>
  <Paragraphs>68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TIM—基本定时器（第1节）—基本定时器功能框图讲解</dc:title>
  <dc:creator>wushaoxia(武绍霞)</dc:creator>
  <cp:lastModifiedBy>ge fire</cp:lastModifiedBy>
  <cp:revision>930</cp:revision>
  <dcterms:created xsi:type="dcterms:W3CDTF">2014-09-22T09:17:55Z</dcterms:created>
  <dcterms:modified xsi:type="dcterms:W3CDTF">2017-06-29T03:02:19Z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