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7" r:id="rId2"/>
    <p:sldId id="273" r:id="rId3"/>
    <p:sldId id="360" r:id="rId4"/>
    <p:sldId id="365" r:id="rId5"/>
    <p:sldId id="366" r:id="rId6"/>
    <p:sldId id="283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0000FF"/>
    <a:srgbClr val="248C51"/>
    <a:srgbClr val="2DDF4B"/>
    <a:srgbClr val="FFA850"/>
    <a:srgbClr val="5B81CF"/>
    <a:srgbClr val="EAFBFF"/>
    <a:srgbClr val="76A4DC"/>
    <a:srgbClr val="FE978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C47E-F412-449F-B23F-34631ABB315C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88EC4-E893-4630-B4E5-4422E490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4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226" y="297"/>
              <a:ext cx="2791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基本定时器</a:t>
              </a: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系列</a:t>
            </a: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野火论坛：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3">
            <a:extLst>
              <a:ext uri="{FF2B5EF4-FFF2-40B4-BE49-F238E27FC236}">
                <a16:creationId xmlns:a16="http://schemas.microsoft.com/office/drawing/2014/main" id="{FB061BFD-780C-4B46-A73A-64E458123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14" name="矩形 13"/>
          <p:cNvSpPr/>
          <p:nvPr/>
        </p:nvSpPr>
        <p:spPr>
          <a:xfrm>
            <a:off x="725872" y="4060229"/>
            <a:ext cx="75905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TIM—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基本定时器”章节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8" name="对角圆角矩形 7"/>
          <p:cNvSpPr/>
          <p:nvPr/>
        </p:nvSpPr>
        <p:spPr bwMode="auto">
          <a:xfrm>
            <a:off x="1907704" y="155679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059832" y="2245536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103171" y="157830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硬件设计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1" name="对角圆角矩形 10"/>
          <p:cNvSpPr/>
          <p:nvPr/>
        </p:nvSpPr>
        <p:spPr bwMode="auto">
          <a:xfrm>
            <a:off x="1907704" y="2564904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059832" y="3253648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103171" y="2586412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实验设计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>
            <a:extLst>
              <a:ext uri="{FF2B5EF4-FFF2-40B4-BE49-F238E27FC236}">
                <a16:creationId xmlns:a16="http://schemas.microsoft.com/office/drawing/2014/main" id="{EB08A0BD-5690-4746-9BF8-9212A820A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硬件设计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80480" y="1268760"/>
            <a:ext cx="676875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8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sz="8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基本定时器属于内部资源，没有外部引脚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0758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>
            <a:extLst>
              <a:ext uri="{FF2B5EF4-FFF2-40B4-BE49-F238E27FC236}">
                <a16:creationId xmlns:a16="http://schemas.microsoft.com/office/drawing/2014/main" id="{80FB2BB3-1BF9-4107-9349-8766D725B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实验设计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43608" y="1548075"/>
            <a:ext cx="6984776" cy="1685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基本定时器产生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500MS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在中断函数里面让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LED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反转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3129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>
            <a:extLst>
              <a:ext uri="{FF2B5EF4-FFF2-40B4-BE49-F238E27FC236}">
                <a16:creationId xmlns:a16="http://schemas.microsoft.com/office/drawing/2014/main" id="{E00E0F5A-9E91-48C2-84E3-BD11C0221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编程要点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43608" y="1548075"/>
            <a:ext cx="6984776" cy="3894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配置时间初始化结构体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开启定时器更新中断（即定时时间到了）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配置中断优先级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使能定时器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编写中断服务函数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6-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编写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4033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">
            <a:extLst>
              <a:ext uri="{FF2B5EF4-FFF2-40B4-BE49-F238E27FC236}">
                <a16:creationId xmlns:a16="http://schemas.microsoft.com/office/drawing/2014/main" id="{2C1FD08C-6351-4885-8A17-341A1F00A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系列</a:t>
            </a: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野火论坛：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5222</TotalTime>
  <Pages>0</Pages>
  <Words>135</Words>
  <Characters>0</Characters>
  <Application>Microsoft Office PowerPoint</Application>
  <DocSecurity>0</DocSecurity>
  <PresentationFormat>全屏显示(4:3)</PresentationFormat>
  <Lines>0</Lines>
  <Paragraphs>28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TIM—基本定时器（第2节）—基本定时器定时代码讲解</dc:title>
  <dc:creator>wushaoxia(武绍霞)</dc:creator>
  <cp:lastModifiedBy>ge fire</cp:lastModifiedBy>
  <cp:revision>888</cp:revision>
  <dcterms:created xsi:type="dcterms:W3CDTF">2014-09-22T09:17:55Z</dcterms:created>
  <dcterms:modified xsi:type="dcterms:W3CDTF">2017-06-29T02:54:57Z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