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7" r:id="rId2"/>
    <p:sldId id="273" r:id="rId3"/>
    <p:sldId id="360" r:id="rId4"/>
    <p:sldId id="395" r:id="rId5"/>
    <p:sldId id="384" r:id="rId6"/>
    <p:sldId id="398" r:id="rId7"/>
    <p:sldId id="396" r:id="rId8"/>
    <p:sldId id="399" r:id="rId9"/>
    <p:sldId id="397" r:id="rId10"/>
    <p:sldId id="400" r:id="rId11"/>
    <p:sldId id="401" r:id="rId12"/>
    <p:sldId id="402" r:id="rId13"/>
    <p:sldId id="404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50" r:id="rId42"/>
    <p:sldId id="451" r:id="rId43"/>
    <p:sldId id="452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3" r:id="rId54"/>
    <p:sldId id="444" r:id="rId55"/>
    <p:sldId id="445" r:id="rId56"/>
    <p:sldId id="446" r:id="rId57"/>
    <p:sldId id="448" r:id="rId58"/>
    <p:sldId id="449" r:id="rId59"/>
    <p:sldId id="283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A694549-E15A-4C7B-AA28-31BAA1AE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（有点像编码器模式）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2060848"/>
            <a:ext cx="7812360" cy="434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8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88A07F06-1FF2-4866-B0CE-DDA32409D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，对应：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配置，其中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TI3/4</a:t>
            </a:r>
          </a:p>
        </p:txBody>
      </p:sp>
    </p:spTree>
    <p:extLst>
      <p:ext uri="{BB962C8B-B14F-4D97-AF65-F5344CB8AC3E}">
        <p14:creationId xmlns:p14="http://schemas.microsoft.com/office/powerpoint/2010/main" val="39049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C5CE953D-986A-41D6-885D-05C4DB89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②滤波器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如果来自外部的时钟信号的频率过高或者混杂有高频干扰信号的话，我们就需要使用滤波器对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TIMx_CCMx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2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0C05EB9E-BA38-4713-8A4E-E953E1595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③边沿检测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边沿检测的信号来自于滤波器的输出，在成为触发信号之前，需要进行边沿检测，决定是上升沿有效还是下降沿有效。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9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6E224131-40CE-4D20-834B-AF0128455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④触发选择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时，触发源有两个，一个是滤波后的定时器输入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TI1FP1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）和滤波后的定时器输入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TI2FP2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71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190A2F96-8CFD-490A-BF01-E2CFAAA3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选定了触发源信号后，最后我们需把信号连接到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TRGI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引脚，让触发信号成为外部时钟模式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的输入，最终等于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000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即可选择外部时钟模式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1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990BF11C-AC19-4D33-9D21-802826A7B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⑥使能计数器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的配置就算完成。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3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13A130AE-75E4-4548-87F0-39C1F8D5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8" y="2060849"/>
            <a:ext cx="7788746" cy="413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29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6EED93F4-5BFF-4C44-AB4E-5972F6AB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的时候，时钟信号来自于定时器的特定输入通道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TIMx_ETR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16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7373D08-D1A0-4A96-B149-A7B5532F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②外部触发极性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引脚输入的信号可以选择为上升沿或者下降沿有效。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27101E7C-4A4D-4189-BAFA-468645293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5936" y="15783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EACB0F59-770F-4EC1-8C8B-E7C2598C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③外部触发预分频器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的信号的频率不能超过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180M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，当触发信号的频率很高的情况下，就必须使用分频器来降频。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48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3F9A0167-7D88-403F-BA26-E9A0E2C5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④滤波器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的信号的频率过高或者混杂有高频干扰信号的，需要使用滤波器对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配置，其中的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fDTS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是由内部时钟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分频得到，具体的由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CKD[1:0]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5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00525D7F-9CBC-49B5-9CAD-005BD0DD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经过滤波器滤波的信号连接到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ETRF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引脚后，触发信号成为外部时钟模式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的输入，最终等于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具体的配置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ECE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即可选择外部时钟模式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4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648A2A39-EA9C-48B4-A568-0F290E29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⑥使能计数器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的配置就算完成。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06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45AC97AB-DAD2-4F9B-9132-18F98B23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内部触发输入是使用一个定时器作为另一个定时器的预分频器。硬件上高级控制定时器和通用定时器在内部连接在一起，可以实现定时器同步或级联。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9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67D38135-3129-48D9-80E6-0E641BCD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558533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内部触发连接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" y="2420888"/>
            <a:ext cx="8762553" cy="17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6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7B0F9E14-FC83-4247-ACAE-FCEE5350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1" y="2204864"/>
            <a:ext cx="81819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163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163F725B-2011-4C88-912F-73A21809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二、控制器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控制器就是用来控制的，发送命令的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2-CR1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，主要学习这几个寄存器即可。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84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543A6500-8ADA-4DAE-91DF-51EF7CA6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三、时基单元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9" y="2420888"/>
            <a:ext cx="81629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724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62D53A89-8D1F-46D3-A4C6-14FA4667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时基单元的组成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TIMx_PSC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TIMx_CNT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位的重复计数器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TIMx_RCR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（高级定时器独有）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位的自动重装载寄存器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TIMx_ARR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74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39A6873D-F64B-4238-A17D-6BB7B2024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4249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基本定时器、通用定时器、高级定时器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3272244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定时器资源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407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个高级定时器、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个通用定时器、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个基本定时器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定时、输出比较、输入捕获、断路输入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6086051E-7194-4A13-9CF1-FF43DD0C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62213"/>
            <a:ext cx="8124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90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A5503F9-E66B-4262-8340-523D44DC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（上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两边）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1" y="2132856"/>
            <a:ext cx="82200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320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2BBCF387-0C41-4B17-A811-5D9E4D215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自动重装载寄存器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7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B72B3E92-3B15-4D43-8724-CA84913B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431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C29587C0-BC98-450E-B81A-EE038388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1934" y="126876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四、输入捕获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3201"/>
            <a:ext cx="6769100" cy="463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0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16E73EB3-4223-4C03-A104-D7143347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输入捕获的作用和原理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" y="2338387"/>
            <a:ext cx="82677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84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8FB70F3F-EB14-4212-B985-C4DFEB1C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①输入通道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当使用需要被测量的信号从定时器的外部引脚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进入，通常叫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TI1/2/3/4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，在后面的捕获讲解中对于要被测量的信号我们都以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为标准叫法。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454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F828A0D4-56A6-44B9-AC2C-C6CF548FC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②输入滤波和边沿检测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1" y="2420888"/>
            <a:ext cx="82581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320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95A86B20-C914-4349-A5FC-918F365E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③捕获通道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708919"/>
            <a:ext cx="8172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957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02031222-7758-4DB3-A73E-FA8A364F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的输出信号会经过一个预分频器，用于决定发生多少个事件时进行一次捕获。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ICxPSC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配置，如果希望捕获信号的每一个边沿，则不分频。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3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B979A55B-4789-47CE-8B32-537E0D50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828830"/>
            <a:ext cx="6408712" cy="473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196704" y="1116013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各个定时器特性</a:t>
            </a:r>
          </a:p>
        </p:txBody>
      </p:sp>
    </p:spTree>
    <p:extLst>
      <p:ext uri="{BB962C8B-B14F-4D97-AF65-F5344CB8AC3E}">
        <p14:creationId xmlns:p14="http://schemas.microsoft.com/office/powerpoint/2010/main" val="3916672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FA6EF37D-32A7-4794-9AB8-714ACA21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⑤捕获寄存器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509838"/>
            <a:ext cx="80391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31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994E882A-00AD-4078-89F7-CB9518A24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输入捕获的应用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、测量脉宽和频率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874"/>
            <a:ext cx="67532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713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51DEB0B-E9E8-4691-986A-4B41365A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输入捕获的应用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PWM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输入模式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6" y="2276872"/>
            <a:ext cx="8229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429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BB566AD-3A4D-4000-A945-59BF0C1F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输入捕获的应用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PWM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输入模式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3" y="2132856"/>
            <a:ext cx="72104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662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25C98944-ADA0-4016-A7BE-AAF498EA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0086" y="1196752"/>
            <a:ext cx="3950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五、输出比较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5091"/>
            <a:ext cx="5363280" cy="471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801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29CF7365-9EE2-486E-85AC-ED83B1F8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输出比较的作用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505075"/>
            <a:ext cx="82200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90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6C2E7B7D-B381-406C-AC9E-6A60F081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①输出比较寄存器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00313"/>
            <a:ext cx="81438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886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3271B22B-E800-4220-ADF4-2A812DEE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②死区发生器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3" y="2420888"/>
            <a:ext cx="8143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89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5EC3035E-BB6F-456D-B7B8-6C39A9573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带死区插入的半桥驱动电路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76053"/>
            <a:ext cx="81153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220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B58DF494-E6A4-4A8F-8CD3-219653CB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34076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带死区插入的互补输出波形图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2276872"/>
            <a:ext cx="6324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29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96DF0821-0FA8-4CCF-8824-25A9B28A6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204864"/>
            <a:ext cx="8644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，上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 计数，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，还有一个重复计数器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，独有。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还有互补输出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1~65536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高级定时器功能简介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52FAD1F1-9B57-4ACA-A25B-6318074F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348880"/>
            <a:ext cx="78295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766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B21770B3-39DF-463F-A9F8-2AC6F1DF1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725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054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C075ABB2-A5C6-48D3-9C12-95B6EB74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④输出引脚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747963"/>
            <a:ext cx="81438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856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0CE0CA-3E24-47B6-9417-5DB8E9DE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输出比较模式总共有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种，常用的是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模式。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OCxM[2:0]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862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C64F9582-E703-49EF-AE8A-2306718A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输出就是对外输出脉宽（即占空比）可调的方波信号，信号频率由自动重装寄存器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的值决定，占空比由比较寄存器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22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0CF8364A-8E69-490F-8EBF-C7FE17F5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366963"/>
            <a:ext cx="8486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51520" y="4710043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有效：高电平；无效：低电平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070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38A60D60-4860-4EC3-A050-9F3C9C0E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 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852936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的计数方向，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波形分成边沿对齐和中心对齐两种。边沿对齐主要用于直流电机，中心对齐主要用于交流电机。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边沿对齐时，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只工作在递增或者递减。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中心对齐时，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工作在递增和递减。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110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299C0E61-EDEB-427D-AA46-DAEC3E67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边沿对齐模式的波形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" y="2708920"/>
            <a:ext cx="83534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2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015014C9-2F96-46CD-92C6-23C3C307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41277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中心对齐模式的波形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429"/>
            <a:ext cx="82296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929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B902A753-38B8-4EA9-8446-5287A0B0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A6C87C6F-CBD1-4F84-95C0-E7DC2BFC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690" y="6074132"/>
            <a:ext cx="7980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其他型号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可参考数据手册的引脚说明章节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68A11D-5702-429A-882A-CB31582A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76" y="1124744"/>
            <a:ext cx="6543384" cy="47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4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10E6B88E-A6AA-46B6-A013-0E8D445B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90930"/>
            <a:ext cx="2304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断路功能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79972"/>
            <a:ext cx="5832648" cy="495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564E7703-4E46-420D-AF80-BAAA99F3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一、时钟源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1—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x=1 2 3 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2—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ETR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—ITRx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x=1 2 3 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52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578A6DD4-7947-4A1A-8DAE-F0BF8065F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等于多少呢？如何确定？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具体的查看：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 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专用时钟配置寄存器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(RCC_DCKCFGR)</a:t>
            </a:r>
          </a:p>
        </p:txBody>
      </p:sp>
    </p:spTree>
    <p:extLst>
      <p:ext uri="{BB962C8B-B14F-4D97-AF65-F5344CB8AC3E}">
        <p14:creationId xmlns:p14="http://schemas.microsoft.com/office/powerpoint/2010/main" val="182301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6749</TotalTime>
  <Pages>0</Pages>
  <Words>1622</Words>
  <Characters>0</Characters>
  <Application>Microsoft Office PowerPoint</Application>
  <DocSecurity>0</DocSecurity>
  <PresentationFormat>全屏显示(4:3)</PresentationFormat>
  <Lines>0</Lines>
  <Paragraphs>184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TIM—高级定时器（第1节）—高级定时器功能框图讲解</dc:title>
  <dc:creator>wushaoxia(武绍霞)</dc:creator>
  <cp:lastModifiedBy>ge fire</cp:lastModifiedBy>
  <cp:revision>1016</cp:revision>
  <dcterms:created xsi:type="dcterms:W3CDTF">2014-09-22T09:17:55Z</dcterms:created>
  <dcterms:modified xsi:type="dcterms:W3CDTF">2017-07-03T09:59:33Z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