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73" r:id="rId3"/>
    <p:sldId id="360" r:id="rId4"/>
    <p:sldId id="363" r:id="rId5"/>
    <p:sldId id="364" r:id="rId6"/>
    <p:sldId id="365" r:id="rId7"/>
    <p:sldId id="361" r:id="rId8"/>
    <p:sldId id="367" r:id="rId9"/>
    <p:sldId id="368" r:id="rId10"/>
    <p:sldId id="369" r:id="rId11"/>
    <p:sldId id="370" r:id="rId12"/>
    <p:sldId id="362" r:id="rId13"/>
    <p:sldId id="366" r:id="rId14"/>
    <p:sldId id="371" r:id="rId15"/>
    <p:sldId id="372" r:id="rId16"/>
    <p:sldId id="373" r:id="rId17"/>
    <p:sldId id="374" r:id="rId18"/>
    <p:sldId id="28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023DA57-9DED-4059-BE52-2BF9FD6E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5-TIM_OCPolarity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比较输出极性，可选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为高电平有效或低电平有效。它决定着定时器通道有效电平。它设定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6-TIM_OCNPolarity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比较互补输出极性，可选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为高电平有效或低电平有效。它设定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16104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4FBC0E0B-5B72-4F13-AB8A-80DAA5CE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052736"/>
            <a:ext cx="84969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7-TIM_OCIdleState</a:t>
            </a:r>
            <a:r>
              <a:rPr lang="zh-CN" altLang="en-US" sz="28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空闲状态时通道输出电平设置，可选输出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，即在空闲状态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(BDTR_MOE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时，经过死区时间后定时器通道输出高电平或低电平。它设定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OISx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8-TIM_OCNIdleState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空闲状态时互补通道输出电平设置，可选输出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，即在空闲状态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(BDTR_MOE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时，经过死区时间后定时器互补通道输出高电平或低电平，设定值必须与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TIM_OCIdleState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相反。它设定是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OISxN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320598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B3BC498-14DF-49EB-A4E3-CEE86C80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58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38400"/>
            <a:ext cx="82867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7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00BBC0BC-62E4-4F5B-A649-1C878380B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1-TIM_Channel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捕获通道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选择，可选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TIM_Channel_3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四个通道。它设定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 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2-TIM_ICPolarity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输入捕获边沿触发选择，可选上升沿触发、下降沿触发或边沿跳变触发。它设定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202453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85D826F-CB6C-41CF-9C4C-E3897EEC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3-TIM_ICSelection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输入通道选择，捕获通道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的信号可来自三个输入通道，分别为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TIM_ICSelection_DirectTI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TIM_ICSelection_IndirectTI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TIM_ICSelection_TRC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CCRMx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401113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B0A5571F-36B1-44B2-98BB-F0D59574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7103"/>
            <a:ext cx="8244408" cy="39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5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16EE3855-4C53-4308-A11E-2947D899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196752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4-TIM_ICPrescaler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输入捕获通道预分频器，可设置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分频，它设定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位的值。如果需要捕获输入信号的每个有效边沿，则设置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分频即可。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5-TIM_ICFilter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输入捕获滤波器设置，可选设置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0x0F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位的值。一般我们不使用滤波器，即设置为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337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43889391-24D4-4931-A6D4-858A8439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326286"/>
            <a:ext cx="88061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断路和死区初始化结构体：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IM_BDTRInitTypeDef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有关这个结构体的成员的含义只需要参考断路和死区寄存器：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TIMx_BDTR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501008"/>
            <a:ext cx="8239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61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E13FB6C5-11C7-48B1-AFF2-4C2EF3AFE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095C0FBE-B54F-44EC-857E-D6D2C8A9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378904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403648" y="234888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555493" y="3037624"/>
            <a:ext cx="48528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55776" y="237038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93B5C654-A9FC-47C0-92D6-262DC97A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TIM_TimeBaseInitTypeDef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38400"/>
            <a:ext cx="84201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B3BC44E4-B66C-4478-ADCD-733EF2A2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8800"/>
            <a:ext cx="8496944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1-TIM_Prescaler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定时器预分频器设置，时钟源经该预分频器才是定时器计数时钟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寄存器的值。计算公式为： 计数器时钟频率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(fCK_CNT)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fCK_PSC / (PSC[15:0] + 1)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65536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</a:p>
        </p:txBody>
      </p:sp>
    </p:spTree>
    <p:extLst>
      <p:ext uri="{BB962C8B-B14F-4D97-AF65-F5344CB8AC3E}">
        <p14:creationId xmlns:p14="http://schemas.microsoft.com/office/powerpoint/2010/main" val="335221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50E7D19C-83C4-4457-9BE0-7416B203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2-TIM_CounterMode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定时器计数方式，可设置为向上计数、向下计数以及中心对齐。高级控制定时器允许选择任意一种。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3-TIM_Period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定时器周期，实际就是设定自动重载寄存器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为要装载到实际自动重载寄存器（即影子寄存器） 的值， 可设置范围为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B950AE99-EC4D-48AD-BA04-B109D0201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4-TIM_ClockDivision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时钟分频，设置定时器时钟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频率与死区发生器以及数字滤波器采样时钟频率分频比。可以选择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只有在使用外部时钟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和输入捕获的时候用得到。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5-TIM_RepetitionCounter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位，只存在于高级定时器。</a:t>
            </a:r>
          </a:p>
        </p:txBody>
      </p:sp>
    </p:spTree>
    <p:extLst>
      <p:ext uri="{BB962C8B-B14F-4D97-AF65-F5344CB8AC3E}">
        <p14:creationId xmlns:p14="http://schemas.microsoft.com/office/powerpoint/2010/main" val="334579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383A6DD1-1164-47BA-A496-D0CD6EB1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58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100263"/>
            <a:ext cx="82581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8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EE6A3E39-4C68-4D42-8873-4C32DA4F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TIM_OCMode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比较输出模式选择，总共有八种，常用的为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PWM1/PWM2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2-TIM_OutputState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比较输出使能，决定最终的输出比较信号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是否通过外部引脚输出。它设定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CCxE/CCxNE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202453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AFD40245-8E50-4E3E-9ACD-28B49A074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3-TIM_OutputNState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比较互补输出使能，决定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的互补信号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是否通过外部引脚输出。它设定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4-TIM_Pulse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比较输出脉冲宽度，实际设定比较寄存器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的值，决定脉冲宽度。可设置范围为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74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6584</TotalTime>
  <Pages>0</Pages>
  <Words>818</Words>
  <Characters>0</Characters>
  <Application>Microsoft Office PowerPoint</Application>
  <DocSecurity>0</DocSecurity>
  <PresentationFormat>全屏显示(4:3)</PresentationFormat>
  <Lines>0</Lines>
  <Paragraphs>61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TIM—高级定时器（第2节）—高级定时器初始化结构体讲解</dc:title>
  <dc:creator>wushaoxia(武绍霞)</dc:creator>
  <cp:lastModifiedBy>ge fire</cp:lastModifiedBy>
  <cp:revision>1034</cp:revision>
  <dcterms:created xsi:type="dcterms:W3CDTF">2014-09-22T09:17:55Z</dcterms:created>
  <dcterms:modified xsi:type="dcterms:W3CDTF">2017-07-04T01:56:45Z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