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60" r:id="rId4"/>
    <p:sldId id="365" r:id="rId5"/>
    <p:sldId id="366" r:id="rId6"/>
    <p:sldId id="367" r:id="rId7"/>
    <p:sldId id="368" r:id="rId8"/>
    <p:sldId id="369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3">
            <a:extLst>
              <a:ext uri="{FF2B5EF4-FFF2-40B4-BE49-F238E27FC236}">
                <a16:creationId xmlns:a16="http://schemas.microsoft.com/office/drawing/2014/main" id="{B616F1B9-48F2-4B3D-B681-42F8660C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870CB92E-D7F9-4276-A909-78C14C7E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340768"/>
            <a:ext cx="76399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基本定时器属于内部资源，没有外部引脚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CB9F354B-BEE3-4421-A356-1870DC2C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1124744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1-PWM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互补输出实验（死区和断路）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2-PWM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输入捕获实验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48AE6DCD-4439-4FC0-9C94-EEE6DB60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2060848"/>
            <a:ext cx="6984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初始化需要用到的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   时基结构体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   输出比较结构体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   断路和死区结构体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定时器使能，主输出使能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E90FAC-50E8-4C4B-B45F-678F6AEB1D85}"/>
              </a:ext>
            </a:extLst>
          </p:cNvPr>
          <p:cNvSpPr/>
          <p:nvPr/>
        </p:nvSpPr>
        <p:spPr>
          <a:xfrm>
            <a:off x="2123728" y="860519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互补输出实验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0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48AE6DCD-4439-4FC0-9C94-EEE6DB60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编程要点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2060848"/>
            <a:ext cx="69847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一、通用定时器输出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PWM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初始化需要用到的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   时基结构体（决定频率和周期）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   输出比较结构体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定时器使能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E90FAC-50E8-4C4B-B45F-678F6AEB1D85}"/>
              </a:ext>
            </a:extLst>
          </p:cNvPr>
          <p:cNvSpPr/>
          <p:nvPr/>
        </p:nvSpPr>
        <p:spPr>
          <a:xfrm>
            <a:off x="2123728" y="860519"/>
            <a:ext cx="6048672" cy="103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PWM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输入捕获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实验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29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48AE6DCD-4439-4FC0-9C94-EEE6DB60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编程要点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700808"/>
            <a:ext cx="69847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、高级定时器捕获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PWM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初始化需要用到的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GPIO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   时基结构体（决定能捕获到的最小频率）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CK_PSC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/{ (ARR+1)*(PSC+1) }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   输入捕获结构体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E90FAC-50E8-4C4B-B45F-678F6AEB1D85}"/>
              </a:ext>
            </a:extLst>
          </p:cNvPr>
          <p:cNvSpPr/>
          <p:nvPr/>
        </p:nvSpPr>
        <p:spPr>
          <a:xfrm>
            <a:off x="2123728" y="692696"/>
            <a:ext cx="6048672" cy="103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PWM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输入捕获实验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13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48AE6DCD-4439-4FC0-9C94-EEE6DB60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编程要点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700808"/>
            <a:ext cx="69847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选择主触发信号（决定周期和占空比被捕获到哪个寄存器）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配置工作在复位模式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使能定时器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7-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使能输入捕获中断，编写中断优先级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8-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编写中断服务函数，算出捕获信号的频率和占空比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E90FAC-50E8-4C4B-B45F-678F6AEB1D85}"/>
              </a:ext>
            </a:extLst>
          </p:cNvPr>
          <p:cNvSpPr/>
          <p:nvPr/>
        </p:nvSpPr>
        <p:spPr>
          <a:xfrm>
            <a:off x="2123728" y="692696"/>
            <a:ext cx="6048672" cy="103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PWM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输入捕获实验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1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0312890C-4AA7-4E22-A4EE-D5A588FD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5428</TotalTime>
  <Pages>0</Pages>
  <Words>286</Words>
  <Characters>0</Characters>
  <Application>Microsoft Office PowerPoint</Application>
  <DocSecurity>0</DocSecurity>
  <PresentationFormat>全屏显示(4:3)</PresentationFormat>
  <Lines>0</Lines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TIM—高级定时器（第3节）—高级定时器定时代码讲解</dc:title>
  <dc:creator>wushaoxia(武绍霞)</dc:creator>
  <cp:lastModifiedBy>ge fire</cp:lastModifiedBy>
  <cp:revision>905</cp:revision>
  <dcterms:created xsi:type="dcterms:W3CDTF">2014-09-22T09:17:55Z</dcterms:created>
  <dcterms:modified xsi:type="dcterms:W3CDTF">2017-07-04T03:18:41Z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