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7" r:id="rId2"/>
    <p:sldId id="273" r:id="rId3"/>
    <p:sldId id="360" r:id="rId4"/>
    <p:sldId id="396" r:id="rId5"/>
    <p:sldId id="398" r:id="rId6"/>
    <p:sldId id="414" r:id="rId7"/>
    <p:sldId id="415" r:id="rId8"/>
    <p:sldId id="416" r:id="rId9"/>
    <p:sldId id="417" r:id="rId10"/>
    <p:sldId id="412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窗口看门狗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B9BB65D9-A49C-4AE4-80C7-B303A417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怎么使用窗口看门狗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1680" y="2132856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如何使用</a:t>
            </a:r>
            <a:r>
              <a:rPr lang="en-US" altLang="zh-CN" sz="5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WWDG</a:t>
            </a:r>
          </a:p>
        </p:txBody>
      </p:sp>
    </p:spTree>
    <p:extLst>
      <p:ext uri="{BB962C8B-B14F-4D97-AF65-F5344CB8AC3E}">
        <p14:creationId xmlns:p14="http://schemas.microsoft.com/office/powerpoint/2010/main" val="196069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ACE853F0-355D-4B21-B6A1-8157C846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14460850-0DF8-4DE7-9909-413D35B8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WWDG—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窗口看门狗”章节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9912" y="15783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窗口看门狗简介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窗口看门狗功能框图讲解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F4387069-213E-4CD5-ACCF-3F6D25A5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独立看门狗（宠物狗），窗口看门狗（警犬）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25935"/>
            <a:ext cx="76755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CF86B7C5-63CF-42D1-9D8F-1CAE0EE6E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60432" cy="485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B7A6E601-16DA-485E-B3AA-E3086A532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窗口看门狗时钟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窗口看门狗时钟来自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最大是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42M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时钟控制器开启。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95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8CEA6D4D-4131-4809-AF75-DEAC8733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计数器时钟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1-CNT_CLK = CK_CLK / ( 2^WDGTB )</a:t>
            </a: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2-CK_CLK = PCLK1 / 4096</a:t>
            </a:r>
          </a:p>
        </p:txBody>
      </p:sp>
    </p:spTree>
    <p:extLst>
      <p:ext uri="{BB962C8B-B14F-4D97-AF65-F5344CB8AC3E}">
        <p14:creationId xmlns:p14="http://schemas.microsoft.com/office/powerpoint/2010/main" val="373951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66AC7A36-6517-4E73-9D53-4BC333BC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460432" cy="289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07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3D85FAD3-D7FE-409C-9FD6-71B30595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窗口值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693455" cy="332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02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071DA34E-D1D2-437B-BB8E-1962A1C0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计算窗口看门狗的超时时间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《STM32F4XX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参考手册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》19.4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STM32》-36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49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5852</TotalTime>
  <Pages>0</Pages>
  <Words>221</Words>
  <Characters>0</Characters>
  <Application>Microsoft Office PowerPoint</Application>
  <DocSecurity>0</DocSecurity>
  <PresentationFormat>全屏显示(4:3)</PresentationFormat>
  <Lines>0</Lines>
  <Paragraphs>37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WWDG—窗口看门狗（第1节）—功能框图讲解</dc:title>
  <dc:creator>wushaoxia(武绍霞)</dc:creator>
  <cp:lastModifiedBy>ge fire</cp:lastModifiedBy>
  <cp:revision>988</cp:revision>
  <dcterms:created xsi:type="dcterms:W3CDTF">2014-09-22T09:17:55Z</dcterms:created>
  <dcterms:modified xsi:type="dcterms:W3CDTF">2017-07-12T09:32:24Z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