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405" r:id="rId4"/>
    <p:sldId id="406" r:id="rId5"/>
    <p:sldId id="407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窗口看门狗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9C42E1C6-8609-446C-B75F-45B9087C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07704" y="23551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59549" y="304389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WWDG—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37665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3BCD0A14-C7E8-4FF6-A1AE-8C26D15E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548075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1-WWDG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，属于内部资源，无需外部硬件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2-KEY 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3-LED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两个，用开发板自带的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灯即可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WWDG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的上窗口值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，如果在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0X40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之间没有及时喂狗的话，产生系统复位，并用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灯的状态变化来指示。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WWDG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的上窗口值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，跟什么相关？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如果编写喂狗函数？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函数里面的什么地方喂狗比较合适？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能不能在中断函数里面喂狗？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Pages>0</Pages>
  <Words>181</Words>
  <Characters>0</Characters>
  <Application>Microsoft Office PowerPoint</Application>
  <DocSecurity>0</DocSecurity>
  <PresentationFormat>全屏显示(4:3)</PresentationFormat>
  <Lines>0</Lines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WWDG—窗口看门狗（第2节）—代码讲解</dc:title>
  <dc:creator>wushaoxia(武绍霞)</dc:creator>
  <cp:lastModifiedBy>ge fire</cp:lastModifiedBy>
  <cp:revision>981</cp:revision>
  <dcterms:created xsi:type="dcterms:W3CDTF">2014-09-22T09:17:55Z</dcterms:created>
  <dcterms:modified xsi:type="dcterms:W3CDTF">2017-07-12T09:39:33Z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