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0" r:id="rId4"/>
    <p:sldId id="296" r:id="rId5"/>
    <p:sldId id="297" r:id="rId6"/>
    <p:sldId id="298" r:id="rId7"/>
    <p:sldId id="299" r:id="rId8"/>
    <p:sldId id="28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34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4999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3316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332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069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4636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69105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366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45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5155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1082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9859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46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读写内部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4526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简介 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4371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9249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工程的空间分布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7890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7301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933056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的库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函数介绍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054578"/>
            <a:ext cx="4244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的写入过程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70265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69343" y="5450048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“读写内部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17447" y="537533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2022906" y="472725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8119" y="4871274"/>
            <a:ext cx="34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：读写内部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8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操作</a:t>
            </a:r>
            <a:r>
              <a:rPr lang="zh-CN" altLang="en-US" sz="2400" b="1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的库函数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为简化编程，</a:t>
            </a:r>
            <a:r>
              <a:rPr lang="en-US" altLang="zh-CN"/>
              <a:t>STM32</a:t>
            </a:r>
            <a:r>
              <a:rPr lang="zh-CN" altLang="zh-CN"/>
              <a:t>标准库提供了一些库函数，它们封装了对内部</a:t>
            </a:r>
            <a:r>
              <a:rPr lang="en-US" altLang="zh-CN"/>
              <a:t>FLASH</a:t>
            </a:r>
            <a:r>
              <a:rPr lang="zh-CN" altLang="zh-CN"/>
              <a:t>写入数据操作寄存器的过程。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2636912"/>
            <a:ext cx="3132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</a:t>
            </a:r>
            <a:r>
              <a:rPr lang="en-US" altLang="zh-CN" sz="2000" b="1" smtClean="0"/>
              <a:t>. FLASH</a:t>
            </a:r>
            <a:r>
              <a:rPr lang="zh-CN" altLang="en-US" sz="2000" b="1"/>
              <a:t>解锁、上锁函数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37022"/>
            <a:ext cx="5267609" cy="261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48187"/>
            <a:ext cx="5267609" cy="10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332428" y="3037022"/>
            <a:ext cx="2793777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解锁的时候，它对</a:t>
            </a:r>
            <a:r>
              <a:rPr lang="en-US" altLang="zh-CN"/>
              <a:t>FLASH_KEYR</a:t>
            </a:r>
            <a:r>
              <a:rPr lang="zh-CN" altLang="zh-CN"/>
              <a:t>寄存器写入两个解锁参数，上锁的时候，对</a:t>
            </a:r>
            <a:r>
              <a:rPr lang="en-US" altLang="zh-CN"/>
              <a:t>FLASH_CR</a:t>
            </a:r>
            <a:r>
              <a:rPr lang="zh-CN" altLang="zh-CN"/>
              <a:t>寄存器的</a:t>
            </a:r>
            <a:r>
              <a:rPr lang="en-US" altLang="zh-CN"/>
              <a:t>FLASH_CR_LOCK</a:t>
            </a:r>
            <a:r>
              <a:rPr lang="zh-CN" altLang="zh-CN"/>
              <a:t>位置</a:t>
            </a:r>
            <a:r>
              <a:rPr lang="en-US" altLang="zh-CN"/>
              <a:t>1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5" name="矩形 4"/>
          <p:cNvSpPr/>
          <p:nvPr/>
        </p:nvSpPr>
        <p:spPr>
          <a:xfrm>
            <a:off x="467544" y="1086568"/>
            <a:ext cx="3236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设置</a:t>
            </a:r>
            <a:r>
              <a:rPr lang="zh-CN" altLang="en-US" sz="2000" b="1"/>
              <a:t>操作位数及擦除扇区</a:t>
            </a:r>
          </a:p>
        </p:txBody>
      </p:sp>
      <p:sp>
        <p:nvSpPr>
          <p:cNvPr id="2" name="矩形 1"/>
          <p:cNvSpPr/>
          <p:nvPr/>
        </p:nvSpPr>
        <p:spPr>
          <a:xfrm>
            <a:off x="771440" y="1496743"/>
            <a:ext cx="8049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解锁后擦除扇区时可调用</a:t>
            </a:r>
            <a:r>
              <a:rPr lang="en-US" altLang="zh-CN"/>
              <a:t>FLASH_EraseSector</a:t>
            </a:r>
            <a:r>
              <a:rPr lang="zh-CN" altLang="zh-CN" smtClean="0"/>
              <a:t>完成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0" y="1841580"/>
            <a:ext cx="5260221" cy="324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0" y="5085184"/>
            <a:ext cx="5260221" cy="169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156176" y="2136338"/>
            <a:ext cx="28083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该</a:t>
            </a:r>
            <a:r>
              <a:rPr lang="zh-CN" altLang="zh-CN" smtClean="0"/>
              <a:t>函数</a:t>
            </a:r>
            <a:r>
              <a:rPr lang="zh-CN" altLang="zh-CN"/>
              <a:t>包含两个输入参数，分别是要擦除的扇区号和工作电压范围，选择不同电压时实质是选择不同的数据操作位数，参数中可输入的宏在注释里已经给出。函数根据输入参数配置</a:t>
            </a:r>
            <a:r>
              <a:rPr lang="en-US" altLang="zh-CN"/>
              <a:t>PSIZE</a:t>
            </a:r>
            <a:r>
              <a:rPr lang="zh-CN" altLang="zh-CN"/>
              <a:t>位，然后擦除扇区，擦除扇区的时候需要等待一段时间，它使用</a:t>
            </a:r>
            <a:r>
              <a:rPr lang="en-US" altLang="zh-CN"/>
              <a:t>FLASH_WaitForLastOperation</a:t>
            </a:r>
            <a:r>
              <a:rPr lang="zh-CN" altLang="zh-CN"/>
              <a:t>等待，擦除完成的时候才会退出</a:t>
            </a:r>
            <a:r>
              <a:rPr lang="en-US" altLang="zh-CN"/>
              <a:t>FLASH_EraseSector</a:t>
            </a:r>
            <a:r>
              <a:rPr lang="zh-CN" altLang="zh-CN"/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10494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5" name="矩形 4"/>
          <p:cNvSpPr/>
          <p:nvPr/>
        </p:nvSpPr>
        <p:spPr>
          <a:xfrm>
            <a:off x="467544" y="1052736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写入</a:t>
            </a:r>
            <a:r>
              <a:rPr lang="zh-CN" altLang="en-US" sz="2000" b="1"/>
              <a:t>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296422"/>
            <a:ext cx="8352927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对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写入数据不像对</a:t>
            </a:r>
            <a:r>
              <a:rPr lang="en-US" altLang="zh-CN"/>
              <a:t>SDRAM</a:t>
            </a:r>
            <a:r>
              <a:rPr lang="zh-CN" altLang="zh-CN"/>
              <a:t>操作那样直接指针操作就完成了，还要设置一系列的寄存器，利用</a:t>
            </a:r>
            <a:r>
              <a:rPr lang="en-US" altLang="zh-CN"/>
              <a:t>FLASH_ProgramWord</a:t>
            </a:r>
            <a:r>
              <a:rPr lang="zh-CN" altLang="zh-CN"/>
              <a:t>、</a:t>
            </a:r>
            <a:r>
              <a:rPr lang="en-US" altLang="zh-CN" smtClean="0"/>
              <a:t>FLASH_ProgramHalfWord</a:t>
            </a:r>
            <a:r>
              <a:rPr lang="zh-CN" altLang="zh-CN" smtClean="0"/>
              <a:t>和</a:t>
            </a:r>
            <a:r>
              <a:rPr lang="en-US" altLang="zh-CN"/>
              <a:t>FLASH_ProgramByte</a:t>
            </a:r>
            <a:r>
              <a:rPr lang="zh-CN" altLang="zh-CN"/>
              <a:t>函数可按字、半字及字节单位写入</a:t>
            </a:r>
            <a:r>
              <a:rPr lang="zh-CN" altLang="zh-CN" smtClean="0"/>
              <a:t>数据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97072"/>
            <a:ext cx="5668020" cy="321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877272"/>
            <a:ext cx="5668020" cy="6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8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5" name="矩形 4"/>
          <p:cNvSpPr/>
          <p:nvPr/>
        </p:nvSpPr>
        <p:spPr>
          <a:xfrm>
            <a:off x="467544" y="1086568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写入</a:t>
            </a:r>
            <a:r>
              <a:rPr lang="zh-CN" altLang="en-US" sz="2000" b="1"/>
              <a:t>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388392" y="5244795"/>
            <a:ext cx="835292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从</a:t>
            </a:r>
            <a:r>
              <a:rPr lang="zh-CN" altLang="zh-CN" smtClean="0"/>
              <a:t>函数</a:t>
            </a:r>
            <a:r>
              <a:rPr lang="zh-CN" altLang="zh-CN"/>
              <a:t>代码可了解到，使用指针进行赋值操作前设置了数据操作宽度，并设置了</a:t>
            </a:r>
            <a:r>
              <a:rPr lang="en-US" altLang="zh-CN"/>
              <a:t>PG</a:t>
            </a:r>
            <a:r>
              <a:rPr lang="zh-CN" altLang="zh-CN"/>
              <a:t>寄存器位，在赋值操作后，调用了</a:t>
            </a:r>
            <a:r>
              <a:rPr lang="en-US" altLang="zh-CN"/>
              <a:t>FLASH_WaitForLastOperation</a:t>
            </a:r>
            <a:r>
              <a:rPr lang="zh-CN" altLang="zh-CN"/>
              <a:t>函数等待写操作完毕。</a:t>
            </a:r>
            <a:r>
              <a:rPr lang="en-US" altLang="zh-CN"/>
              <a:t>HalfWord</a:t>
            </a:r>
            <a:r>
              <a:rPr lang="zh-CN" altLang="zh-CN"/>
              <a:t>和</a:t>
            </a:r>
            <a:r>
              <a:rPr lang="en-US" altLang="zh-CN"/>
              <a:t>Byte</a:t>
            </a:r>
            <a:r>
              <a:rPr lang="zh-CN" altLang="zh-CN"/>
              <a:t>操作宽度的函数执行过程类似。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38889"/>
            <a:ext cx="5668020" cy="321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56245"/>
            <a:ext cx="5668020" cy="6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6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</TotalTime>
  <Pages>0</Pages>
  <Words>244</Words>
  <Characters>0</Characters>
  <Application>Microsoft Office PowerPoint</Application>
  <DocSecurity>0</DocSecurity>
  <PresentationFormat>全屏显示(4:3)</PresentationFormat>
  <Lines>0</Lines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382</cp:revision>
  <dcterms:created xsi:type="dcterms:W3CDTF">2014-09-22T09:17:55Z</dcterms:created>
  <dcterms:modified xsi:type="dcterms:W3CDTF">2017-12-06T01:33:21Z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