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8"/>
  </p:notesMasterIdLst>
  <p:handoutMasterIdLst>
    <p:handoutMasterId r:id="rId19"/>
  </p:handoutMasterIdLst>
  <p:sldIdLst>
    <p:sldId id="259" r:id="rId3"/>
    <p:sldId id="260" r:id="rId4"/>
    <p:sldId id="258" r:id="rId5"/>
    <p:sldId id="261" r:id="rId6"/>
    <p:sldId id="277" r:id="rId7"/>
    <p:sldId id="276" r:id="rId8"/>
    <p:sldId id="262" r:id="rId9"/>
    <p:sldId id="264" r:id="rId10"/>
    <p:sldId id="267" r:id="rId11"/>
    <p:sldId id="268" r:id="rId12"/>
    <p:sldId id="269" r:id="rId13"/>
    <p:sldId id="275" r:id="rId14"/>
    <p:sldId id="278" r:id="rId15"/>
    <p:sldId id="270" r:id="rId16"/>
    <p:sldId id="26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endParaRPr lang="en-US" altLang="zh-CN" sz="3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直流无刷驱动板介绍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393569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电机应用开发实战指南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249" y="4901281"/>
            <a:ext cx="1152686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918" y="46000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直流无刷驱动板介绍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27584" y="1988369"/>
            <a:ext cx="7704856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179512" y="126876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霍尔传感器：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63" y="2420889"/>
            <a:ext cx="6496050" cy="18722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448225"/>
            <a:ext cx="48291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7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918" y="46000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直流无刷驱动板介绍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27584" y="1988369"/>
            <a:ext cx="7704856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06335"/>
            <a:ext cx="7340061" cy="51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6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918" y="46000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直流无刷驱动板介绍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27584" y="1988369"/>
            <a:ext cx="7704856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88369"/>
            <a:ext cx="4608512" cy="31683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370" y="2642733"/>
            <a:ext cx="3872304" cy="18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0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918" y="46000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直流无刷驱动板介绍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27584" y="1988369"/>
            <a:ext cx="7704856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02" y="2015191"/>
            <a:ext cx="8247619" cy="16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739156"/>
            <a:ext cx="40386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0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918" y="46000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直流无刷驱动板介绍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27584" y="1988369"/>
            <a:ext cx="7704856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39" y="1218268"/>
            <a:ext cx="8199522" cy="43204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39" y="4653136"/>
            <a:ext cx="54006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3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393569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电机应用开发实战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249" y="4901281"/>
            <a:ext cx="1152686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直流无刷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驱动板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介绍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611560" y="1700808"/>
            <a:ext cx="7446222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576" y="4621152"/>
            <a:ext cx="7332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直流无刷驱动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板担任的角色：门驱动器与</a:t>
            </a:r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 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功率放大级</a:t>
            </a:r>
            <a:endParaRPr lang="zh-CN" altLang="en-US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078" y="1823960"/>
            <a:ext cx="48577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常见的驱动器：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直流无刷驱动板介绍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58" y="2184713"/>
            <a:ext cx="4151734" cy="24641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72815"/>
            <a:ext cx="3816424" cy="34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实物图：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918" y="46000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直流无刷驱动板介绍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55576" y="4621152"/>
            <a:ext cx="4658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特色：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	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（</a:t>
            </a:r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1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）</a:t>
            </a:r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MOS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管搭建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	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（</a:t>
            </a:r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2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）做到了信号完全隔离</a:t>
            </a:r>
            <a:endParaRPr lang="zh-CN" altLang="en-US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72" y="1106335"/>
            <a:ext cx="6336704" cy="371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918" y="46000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直流无刷驱动板介绍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27584" y="1988369"/>
            <a:ext cx="7704856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49" y="1340768"/>
            <a:ext cx="5158175" cy="2105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73" y="3356992"/>
            <a:ext cx="53435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918" y="46000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直流无刷驱动板介绍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2256"/>
            <a:ext cx="9144000" cy="51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918" y="46000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直流无刷驱动板介绍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27584" y="1988369"/>
            <a:ext cx="7704856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179512" y="126876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驱动板主要构成电路：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8234" y="2276872"/>
            <a:ext cx="9028261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zh-CN" altLang="en-US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三相六臂全桥驱动电路</a:t>
            </a:r>
            <a:endParaRPr lang="en-US" altLang="zh-CN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lvl="2"/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电源电压</a:t>
            </a:r>
            <a:r>
              <a:rPr lang="zh-CN" altLang="en-US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采样电路</a:t>
            </a:r>
            <a:endParaRPr lang="en-US" altLang="zh-CN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lvl="2"/>
            <a:r>
              <a:rPr lang="zh-CN" altLang="en-US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温度采样</a:t>
            </a:r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电路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lvl="2"/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隔离运放电路</a:t>
            </a:r>
            <a:endParaRPr lang="en-US" altLang="zh-CN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88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918" y="46000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直流无刷驱动板介绍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27584" y="1988369"/>
            <a:ext cx="7704856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179512" y="126876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三相六臂全桥驱动电路：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80" y="1988369"/>
            <a:ext cx="6394420" cy="409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918" y="46000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直流无刷驱动板介绍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27584" y="1988369"/>
            <a:ext cx="7704856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179512" y="126876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霍尔传感器：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63" y="2420889"/>
            <a:ext cx="649605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4528</TotalTime>
  <Words>228</Words>
  <Application>Microsoft Office PowerPoint</Application>
  <PresentationFormat>全屏显示(4:3)</PresentationFormat>
  <Paragraphs>62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思源黑体 CN</vt:lpstr>
      <vt:lpstr>思源黑体 Light</vt:lpstr>
      <vt:lpstr>宋体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128</cp:revision>
  <dcterms:modified xsi:type="dcterms:W3CDTF">2020-10-19T06:47:41Z</dcterms:modified>
</cp:coreProperties>
</file>