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9" r:id="rId3"/>
    <p:sldId id="258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6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204864"/>
            <a:ext cx="7992888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3" y="4901227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直流无刷电机的工作原理（启动）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无传感器的启动方式：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235" y="2276873"/>
            <a:ext cx="4707781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启动前，允许电机转动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转子校准需要一些时间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初始位置可能意想不到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8920"/>
            <a:ext cx="252028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直流无刷电机的工作原理（启动）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另一种无传感器的启动方式：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235" y="2276873"/>
            <a:ext cx="8668221" cy="14401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驱动器可以确定转子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的初始</a:t>
            </a:r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位置，通过脉冲电流通过相位，而不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旋转电机。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6992"/>
            <a:ext cx="684076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直流无刷电机的工作原理（启动）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有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传感器模式        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    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VS           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无传感器模式</a:t>
            </a:r>
            <a:endParaRPr lang="en-US" altLang="zh-CN" sz="32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468559" y="2276873"/>
            <a:ext cx="3168351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转子位置明确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低速控制简单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需要更多器件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004048" y="2348880"/>
            <a:ext cx="3168351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启动时对反电势的测量比较困难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换向困难，对算法要求高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需要器件较少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38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（</a:t>
            </a:r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换向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4581128"/>
            <a:ext cx="7446222" cy="1080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刷电机利用的是安培力原理（左手定则），而无刷电机是利用了安培定则（右手定则）。</a:t>
            </a: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395632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直流模型：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134"/>
            <a:ext cx="9144000" cy="32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直流模型：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920"/>
            <a:ext cx="9144000" cy="18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4" y="1268760"/>
            <a:ext cx="8963025" cy="20574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-513753" y="3313715"/>
            <a:ext cx="4707781" cy="264199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通常更有效率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电阻损失较低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不受寄生电流影响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低速时能有较大的转矩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速度上限低一些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最常见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33216" y="3325976"/>
            <a:ext cx="4707781" cy="2448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通常效率较低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电阻损失更多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寄生电流可以循环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低速时转矩更低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速度上限高一些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914400" lvl="2" indent="0">
              <a:buNone/>
            </a:pP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4146" y="566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两者驱动力相同</a:t>
            </a:r>
          </a:p>
        </p:txBody>
      </p:sp>
    </p:spTree>
    <p:extLst>
      <p:ext uri="{BB962C8B-B14F-4D97-AF65-F5344CB8AC3E}">
        <p14:creationId xmlns:p14="http://schemas.microsoft.com/office/powerpoint/2010/main" val="5469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68760"/>
            <a:ext cx="4392488" cy="388843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三相星形联结的二二导通方式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72200" y="2276872"/>
            <a:ext cx="3528392" cy="1296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两相驱动比单相驱动</a:t>
            </a:r>
            <a:endParaRPr lang="en-US" altLang="zh-CN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有更大的力矩</a:t>
            </a:r>
          </a:p>
        </p:txBody>
      </p:sp>
    </p:spTree>
    <p:extLst>
      <p:ext uri="{BB962C8B-B14F-4D97-AF65-F5344CB8AC3E}">
        <p14:creationId xmlns:p14="http://schemas.microsoft.com/office/powerpoint/2010/main" val="36122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335"/>
            <a:ext cx="9036496" cy="44108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592" y="5805264"/>
            <a:ext cx="870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每次只开通两个相，第三个相可以用来检测电动势，既梯形波</a:t>
            </a:r>
            <a:r>
              <a:rPr lang="en-US" altLang="zh-CN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步控制法。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endParaRPr lang="zh-CN" altLang="en-US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9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619250"/>
            <a:ext cx="4000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电机驱动模型：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11560" y="4683105"/>
            <a:ext cx="7446222" cy="97861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在驱动电路，电机中，基本都是功率等级或者电压等级的变化，更多的变化体现在反馈电路上。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103486"/>
            <a:ext cx="4857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616624" cy="3800822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梯形波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步控制：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616624" cy="3800822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梯形波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步控制：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6256" y="4612486"/>
            <a:ext cx="2172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输出转矩不够平滑</a:t>
            </a:r>
            <a:endParaRPr lang="zh-CN" altLang="en-US" dirty="0">
              <a:solidFill>
                <a:srgbClr val="FF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883748" y="4797152"/>
            <a:ext cx="92050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latin typeface="思源黑体 CN" pitchFamily="34" charset="-122"/>
                <a:ea typeface="思源黑体 CN" pitchFamily="34" charset="-122"/>
              </a:rPr>
              <a:t>正弦波控制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20888"/>
            <a:ext cx="762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正弦波控制：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20888"/>
            <a:ext cx="7620000" cy="1647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24920" y="1885484"/>
            <a:ext cx="2172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马鞍波</a:t>
            </a:r>
            <a:endParaRPr lang="zh-CN" altLang="en-US" dirty="0">
              <a:solidFill>
                <a:srgbClr val="FF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092280" y="2204864"/>
            <a:ext cx="1326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861012" y="2554162"/>
            <a:ext cx="348664" cy="21602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355356" y="5262877"/>
            <a:ext cx="3528392" cy="3597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正弦波控制：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20888"/>
            <a:ext cx="7620000" cy="1647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24920" y="1885484"/>
            <a:ext cx="2172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马鞍波</a:t>
            </a:r>
            <a:endParaRPr lang="zh-CN" altLang="en-US" dirty="0">
              <a:solidFill>
                <a:srgbClr val="FF0000"/>
              </a:solidFill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092280" y="2204864"/>
            <a:ext cx="1326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861012" y="2554162"/>
            <a:ext cx="348664" cy="21602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84737"/>
            <a:ext cx="7344816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正弦波控制：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9" y="1959049"/>
            <a:ext cx="8353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梯形波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步控制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  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VS        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正弦波控制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756592" y="2276872"/>
            <a:ext cx="4707781" cy="2448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算法难度低一些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转矩不够平稳，有噪音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转速上限提高较容易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55976" y="2269414"/>
            <a:ext cx="4707781" cy="2095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需要更多的运算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转矩输出非常平稳，而且效率高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转速上限很难提高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直流无刷电机的工作原理（换向）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为何直流无刷电机控制都是三相位的？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756592" y="2276872"/>
            <a:ext cx="7848872" cy="2448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相位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是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偶数的情况下，偶数项换相会有死区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五相与更高相位虽然受力更平滑，但是成本大大提高，只有特殊情况下才会考虑。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endParaRPr lang="en-US" altLang="zh-CN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914400" lvl="2" indent="0">
              <a:buNone/>
            </a:pP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所以我们的应用还是以三相为主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9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3" y="4901227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反馈电路的区分：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6694" y="2080315"/>
            <a:ext cx="7446222" cy="17281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是否有传感器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电机的类型是正弦波电机还是方波电机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914400" lvl="2" indent="0">
              <a:buNone/>
            </a:pPr>
            <a:endParaRPr lang="en-US" altLang="zh-CN" sz="32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4653136"/>
            <a:ext cx="7446222" cy="15546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那么对于</a:t>
            </a:r>
            <a:r>
              <a:rPr lang="en-US" altLang="zh-CN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BLDC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电机，最重要的概念就是反电动势，既转子旋转的时候，会在定子的线圈上感应出反电势。</a:t>
            </a:r>
            <a:endParaRPr lang="en-US" altLang="zh-CN" sz="20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</a:t>
            </a:r>
            <a:r>
              <a:rPr lang="en-US" altLang="zh-CN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        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我们需要分清楚什么是正弦波电机（</a:t>
            </a:r>
            <a:r>
              <a:rPr lang="en-US" altLang="zh-CN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PMSM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），什么是梯形波电机（</a:t>
            </a:r>
            <a:r>
              <a:rPr lang="en-US" altLang="zh-CN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BLDC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），不同类型代表</a:t>
            </a:r>
            <a:r>
              <a:rPr lang="zh-CN" altLang="en-US" sz="20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不</a:t>
            </a:r>
            <a:r>
              <a:rPr lang="zh-CN" altLang="en-US" sz="20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相同的控制策略。</a:t>
            </a:r>
            <a:endParaRPr lang="zh-CN" altLang="en-US" sz="20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99564"/>
            <a:ext cx="3672408" cy="14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转子位置的获取：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86218" y="1988369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有传感器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霍尔传感器（成本低）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光栅编码器（精度高）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旋转变压器（可靠性</a:t>
            </a:r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高</a:t>
            </a:r>
            <a:r>
              <a:rPr lang="zh-CN" altLang="en-US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无传感器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lvl="2"/>
            <a:r>
              <a:rPr lang="zh-CN" altLang="en-US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直接使用反电势来估计转子位置</a:t>
            </a:r>
            <a:endParaRPr lang="en-US" altLang="zh-CN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霍尔传感器：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83568" y="2101913"/>
            <a:ext cx="4349878" cy="1080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霍尔效应传感器是测量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转子上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永磁体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产生的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磁场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99396"/>
            <a:ext cx="3086100" cy="178117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876215" y="3985080"/>
            <a:ext cx="4349878" cy="16477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一般来说，我们需要三个霍尔传感器。一个霍尔传感器可以检测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180°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，三个组合起来便可以检测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60°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。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7" y="2991636"/>
            <a:ext cx="3168352" cy="195437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539626" y="5110790"/>
            <a:ext cx="3721048" cy="9642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霍尔效应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传感器通常摆放离转子很近的地方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光栅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传感器：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97846" y="4486615"/>
            <a:ext cx="6654473" cy="1080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光栅传感器是通过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对信号变化周期的测量来测出动就与定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就值相对位移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876215" y="3985080"/>
            <a:ext cx="4349878" cy="16477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39626" y="5110790"/>
            <a:ext cx="3721048" cy="9642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45265" y="4098624"/>
            <a:ext cx="4349878" cy="1080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2" y="2055816"/>
            <a:ext cx="4044615" cy="2064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13" y="2132432"/>
            <a:ext cx="3667125" cy="19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918" y="46000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直流无刷电机的工作原理（基本模型）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1988369"/>
            <a:ext cx="7704856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无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传感器：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27584" y="2081835"/>
            <a:ext cx="4854274" cy="21771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通过检测反电势来得到转子的位置。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）通过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AD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检测（精准换向）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）通过比较器检测（快速换向）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876215" y="3985080"/>
            <a:ext cx="4349878" cy="16477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39626" y="5110790"/>
            <a:ext cx="3721048" cy="9642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45265" y="4098624"/>
            <a:ext cx="4349878" cy="10805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544563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22222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检测未被</a:t>
            </a:r>
            <a:r>
              <a:rPr lang="zh-CN" altLang="en-US" sz="2400" dirty="0" smtClean="0">
                <a:solidFill>
                  <a:srgbClr val="222222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驱动相的</a:t>
            </a:r>
            <a:r>
              <a:rPr lang="zh-CN" altLang="en-US" sz="2400" dirty="0">
                <a:solidFill>
                  <a:srgbClr val="222222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电压过零点，或者综合估算确定过零</a:t>
            </a:r>
            <a:r>
              <a:rPr lang="zh-CN" altLang="en-US" sz="2400" dirty="0" smtClean="0">
                <a:solidFill>
                  <a:srgbClr val="222222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点。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31" y="1418269"/>
            <a:ext cx="3318752" cy="30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</a:t>
            </a:r>
            <a:r>
              <a: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原理（启动）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11560" y="1700808"/>
            <a:ext cx="7446222" cy="396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任何时候我们都需要知道转子的位置信息，这是为了后续保持磁场的通向。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启动分两种情况：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1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）有传感器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	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（</a:t>
            </a:r>
            <a:r>
              <a:rPr lang="en-US" altLang="zh-CN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2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）无传感器</a:t>
            </a:r>
            <a:endParaRPr lang="en-US" altLang="zh-CN" sz="2400" dirty="0" smtClean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有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传感器，可以</a:t>
            </a:r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直接读取，驱动方式更接近</a:t>
            </a:r>
            <a:r>
              <a:rPr lang="zh-CN" altLang="en-US" sz="2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步进电机，</a:t>
            </a:r>
            <a:endParaRPr lang="zh-CN" altLang="en-US" sz="2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7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反电势产生的</a:t>
            </a:r>
            <a:r>
              <a:rPr lang="zh-CN" altLang="en-US" sz="3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当转子的磁场切割定子的线圈时才会产生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endParaRPr lang="en-US" altLang="zh-CN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检测到反电势的条件：</a:t>
            </a:r>
            <a:endParaRPr lang="en-US" altLang="zh-CN" sz="3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电机需要达到一定的速度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2"/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直流无刷电机的工作原理（启动）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0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</TotalTime>
  <Words>1027</Words>
  <Application>Microsoft Office PowerPoint</Application>
  <PresentationFormat>全屏显示(4:3)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思源黑体 CN</vt:lpstr>
      <vt:lpstr>思源黑体 Light</vt:lpstr>
      <vt:lpstr>宋体</vt:lpstr>
      <vt:lpstr>微软雅黑 Light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145</cp:revision>
  <dcterms:modified xsi:type="dcterms:W3CDTF">2020-10-12T07:39:30Z</dcterms:modified>
</cp:coreProperties>
</file>