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259" r:id="rId3"/>
    <p:sldId id="260" r:id="rId4"/>
    <p:sldId id="258" r:id="rId5"/>
    <p:sldId id="261" r:id="rId6"/>
    <p:sldId id="273" r:id="rId7"/>
    <p:sldId id="264" r:id="rId8"/>
    <p:sldId id="268" r:id="rId9"/>
    <p:sldId id="267" r:id="rId10"/>
    <p:sldId id="266" r:id="rId11"/>
    <p:sldId id="265" r:id="rId12"/>
    <p:sldId id="272" r:id="rId13"/>
    <p:sldId id="269" r:id="rId14"/>
    <p:sldId id="270" r:id="rId15"/>
    <p:sldId id="271" r:id="rId16"/>
    <p:sldId id="274" r:id="rId17"/>
    <p:sldId id="26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5" d="100"/>
          <a:sy n="115" d="100"/>
        </p:scale>
        <p:origin x="15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无刷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电机按键控制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39356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06" y="4919473"/>
            <a:ext cx="1158711" cy="10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PMW</a:t>
            </a:r>
            <a:r>
              <a:rPr lang="zh-CN" altLang="en-US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控制策略（</a:t>
            </a:r>
            <a:r>
              <a:rPr lang="en-US" altLang="zh-CN" sz="3200" b="1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5</a:t>
            </a:r>
            <a:r>
              <a:rPr lang="zh-CN" altLang="en-US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）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：</a:t>
            </a:r>
            <a:r>
              <a:rPr lang="en-US" altLang="zh-CN" sz="3200" dirty="0" smtClean="0">
                <a:latin typeface="思源黑体 CN" pitchFamily="34" charset="-122"/>
                <a:ea typeface="思源黑体 CN" pitchFamily="34" charset="-122"/>
              </a:rPr>
              <a:t>H_PWM-L_PWM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型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39552" y="5004465"/>
            <a:ext cx="7848871" cy="9361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在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120°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导通区间，上、下桥臂均采用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PWM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调制。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1924050"/>
            <a:ext cx="37242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7" y="1106335"/>
            <a:ext cx="5158175" cy="2105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7" y="3334472"/>
            <a:ext cx="53435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43489" y="1412776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bsp_led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 err="1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bsp_key</a:t>
            </a:r>
            <a:endParaRPr lang="zh-CN" altLang="en-US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 err="1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bsp_motor_tim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 err="1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bsp_bldcm_control</a:t>
            </a:r>
            <a:endParaRPr lang="zh-CN" altLang="en-US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 err="1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Bsp_debug_usart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09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编程要点：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6811" y="1988840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高级定时器 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IO 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配置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定时器时基结构体</a:t>
            </a:r>
            <a:r>
              <a:rPr lang="en-US" altLang="zh-CN" sz="24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TIM_HandleTypeDef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配置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定时器输出比较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结构</a:t>
            </a:r>
            <a:r>
              <a:rPr lang="en-US" altLang="zh-CN" sz="2400" dirty="0" err="1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TIM_OC_InitTypeDef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配置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根据电机的换相表编写换相中断回调函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数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根据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定时器定义电机控制相关函数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5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霍尔传感器使能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：</a:t>
            </a:r>
            <a:endParaRPr lang="en-US" altLang="zh-CN" sz="32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25716"/>
            <a:ext cx="5248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64904"/>
            <a:ext cx="552527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4464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电机应用开发实战指南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06" y="4919473"/>
            <a:ext cx="1158711" cy="10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1560" y="1700808"/>
            <a:ext cx="7446222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设计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目标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36811" y="1988840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        </a:t>
            </a:r>
          </a:p>
          <a:p>
            <a:pPr marL="0" indent="0">
              <a:buNone/>
            </a:pP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按键控制电机启动与停止，并实现加减速与换向功能。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任务分解：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2135100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按键控制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电机方向控制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电机速度控制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速度控制原理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：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8909" y="1994701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Ua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——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电机定子绕组的实际电压大小</a:t>
            </a:r>
          </a:p>
          <a:p>
            <a:r>
              <a:rPr lang="en-US" altLang="zh-CN" sz="24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Ia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——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电机绕组内通过的实际电流大小</a:t>
            </a: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Ra——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电路系统中包含电机的回路电阻大小</a:t>
            </a: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CE——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电势系数</a:t>
            </a: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φ——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励磁磁通</a:t>
            </a:r>
          </a:p>
        </p:txBody>
      </p:sp>
      <p:sp>
        <p:nvSpPr>
          <p:cNvPr id="3" name="矩形 2"/>
          <p:cNvSpPr/>
          <p:nvPr/>
        </p:nvSpPr>
        <p:spPr>
          <a:xfrm>
            <a:off x="2445699" y="4941168"/>
            <a:ext cx="3298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40404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V=(</a:t>
            </a:r>
            <a:r>
              <a:rPr lang="en-US" altLang="zh-CN" sz="3200" dirty="0" err="1">
                <a:solidFill>
                  <a:srgbClr val="40404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Ua-IaRa</a:t>
            </a:r>
            <a:r>
              <a:rPr lang="en-US" altLang="zh-CN" sz="3200" dirty="0">
                <a:solidFill>
                  <a:srgbClr val="40404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)/CE</a:t>
            </a:r>
            <a:r>
              <a:rPr lang="el-GR" altLang="zh-CN" sz="3200" dirty="0">
                <a:solidFill>
                  <a:srgbClr val="40404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φ</a:t>
            </a:r>
            <a:endParaRPr lang="zh-CN" altLang="en-US" sz="32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3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7029450" cy="493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PMW</a:t>
            </a:r>
            <a:r>
              <a:rPr lang="zh-CN" altLang="en-US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控制策略（</a:t>
            </a:r>
            <a:r>
              <a:rPr lang="en-US" altLang="zh-CN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1</a:t>
            </a:r>
            <a:r>
              <a:rPr lang="zh-CN" altLang="en-US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）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：</a:t>
            </a:r>
            <a:r>
              <a:rPr lang="en-US" altLang="zh-CN" sz="3200" dirty="0" smtClean="0">
                <a:latin typeface="思源黑体 CN" pitchFamily="34" charset="-122"/>
                <a:ea typeface="思源黑体 CN" pitchFamily="34" charset="-122"/>
              </a:rPr>
              <a:t>ON-PWM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型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39552" y="5004465"/>
            <a:ext cx="7848871" cy="9361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在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120°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导通区间，各开关管前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60°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恒通，后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60°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则采用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PWM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调制。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905000"/>
            <a:ext cx="39814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PMW</a:t>
            </a:r>
            <a:r>
              <a:rPr lang="zh-CN" altLang="en-US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控制策略（</a:t>
            </a:r>
            <a:r>
              <a:rPr lang="en-US" altLang="zh-CN" sz="3200" b="1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2</a:t>
            </a:r>
            <a:r>
              <a:rPr lang="zh-CN" altLang="en-US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）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：</a:t>
            </a:r>
            <a:r>
              <a:rPr lang="en-US" altLang="zh-CN" sz="3200" dirty="0" smtClean="0">
                <a:latin typeface="思源黑体 CN" pitchFamily="34" charset="-122"/>
                <a:ea typeface="思源黑体 CN" pitchFamily="34" charset="-122"/>
              </a:rPr>
              <a:t>PWM-ON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型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39552" y="5004465"/>
            <a:ext cx="7848871" cy="9361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在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120°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导通区间，各开关管前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60°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采用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PWM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调制，后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60°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则恒通。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890712"/>
            <a:ext cx="38290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PMW</a:t>
            </a:r>
            <a:r>
              <a:rPr lang="zh-CN" altLang="en-US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控制策略（</a:t>
            </a:r>
            <a:r>
              <a:rPr lang="en-US" altLang="zh-CN" sz="3200" b="1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3</a:t>
            </a:r>
            <a:r>
              <a:rPr lang="zh-CN" altLang="en-US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）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：</a:t>
            </a:r>
            <a:r>
              <a:rPr lang="en-US" altLang="zh-CN" sz="3200" dirty="0" smtClean="0">
                <a:latin typeface="思源黑体 CN" pitchFamily="34" charset="-122"/>
                <a:ea typeface="思源黑体 CN" pitchFamily="34" charset="-122"/>
              </a:rPr>
              <a:t>H_PWM-L_ON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型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39552" y="5004465"/>
            <a:ext cx="7848871" cy="9361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在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120°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导通区间，上桥臂开关管采用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PWM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调制，下桥臂恒通。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1909762"/>
            <a:ext cx="38195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PMW</a:t>
            </a:r>
            <a:r>
              <a:rPr lang="zh-CN" altLang="en-US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控制策略（</a:t>
            </a:r>
            <a:r>
              <a:rPr lang="en-US" altLang="zh-CN" sz="3200" b="1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4</a:t>
            </a:r>
            <a:r>
              <a:rPr lang="zh-CN" altLang="en-US" sz="3200" b="1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）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：</a:t>
            </a:r>
            <a:r>
              <a:rPr lang="en-US" altLang="zh-CN" sz="3200" dirty="0" smtClean="0">
                <a:latin typeface="思源黑体 CN" pitchFamily="34" charset="-122"/>
                <a:ea typeface="思源黑体 CN" pitchFamily="34" charset="-122"/>
              </a:rPr>
              <a:t>H_ON-L_PWM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型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按键控制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39552" y="5004465"/>
            <a:ext cx="7848871" cy="9361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在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120°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导通区间，上桥臂开关管恒通，下桥臂采用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PWM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调制。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1881187"/>
            <a:ext cx="37147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6942</TotalTime>
  <Words>343</Words>
  <Application>Microsoft Office PowerPoint</Application>
  <PresentationFormat>全屏显示(4:3)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141</cp:revision>
  <dcterms:modified xsi:type="dcterms:W3CDTF">2020-10-28T09:14:06Z</dcterms:modified>
</cp:coreProperties>
</file>