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0" r:id="rId4"/>
    <p:sldId id="258" r:id="rId5"/>
    <p:sldId id="261" r:id="rId6"/>
    <p:sldId id="264" r:id="rId7"/>
    <p:sldId id="265" r:id="rId8"/>
    <p:sldId id="266" r:id="rId9"/>
    <p:sldId id="268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01" y="1916832"/>
            <a:ext cx="8460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刷电机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电源电压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读取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编程要点：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初始化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ADC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并使用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DMA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进行数据的获取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编写函数对采集得到的数据进行处理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编写获取最终温度的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函数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测试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代码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1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电源电压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读取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目标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 </a:t>
            </a: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实时获取驱动板的输入电压，既电源电压，还要温度信息，串口打印进行观察。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任务分解：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213510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对电源电压的采集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对温度信息的采集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采集后的信息处理以及串口打印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电源电压计算公式：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计算公式：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099"/>
              </p:ext>
            </p:extLst>
          </p:nvPr>
        </p:nvGraphicFramePr>
        <p:xfrm>
          <a:off x="520311" y="4168088"/>
          <a:ext cx="7887353" cy="454848"/>
        </p:xfrm>
        <a:graphic>
          <a:graphicData uri="http://schemas.openxmlformats.org/drawingml/2006/table">
            <a:tbl>
              <a:tblPr/>
              <a:tblGrid>
                <a:gridCol w="203574">
                  <a:extLst>
                    <a:ext uri="{9D8B030D-6E8A-4147-A177-3AD203B41FA5}">
                      <a16:colId xmlns:a16="http://schemas.microsoft.com/office/drawing/2014/main" val="2651711013"/>
                    </a:ext>
                  </a:extLst>
                </a:gridCol>
                <a:gridCol w="7683779">
                  <a:extLst>
                    <a:ext uri="{9D8B030D-6E8A-4147-A177-3AD203B41FA5}">
                      <a16:colId xmlns:a16="http://schemas.microsoft.com/office/drawing/2014/main" val="2720074543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R25 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exp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[B(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-1/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T25)]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90426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047641" y="2133187"/>
            <a:ext cx="7848871" cy="14628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：标准温度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298.15 K(25℃)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B: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热敏电阻常数</a:t>
            </a:r>
          </a:p>
        </p:txBody>
      </p:sp>
    </p:spTree>
    <p:extLst>
      <p:ext uri="{BB962C8B-B14F-4D97-AF65-F5344CB8AC3E}">
        <p14:creationId xmlns:p14="http://schemas.microsoft.com/office/powerpoint/2010/main" val="40901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计算公式：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31042"/>
              </p:ext>
            </p:extLst>
          </p:nvPr>
        </p:nvGraphicFramePr>
        <p:xfrm>
          <a:off x="520311" y="4168088"/>
          <a:ext cx="4150688" cy="454848"/>
        </p:xfrm>
        <a:graphic>
          <a:graphicData uri="http://schemas.openxmlformats.org/drawingml/2006/table">
            <a:tbl>
              <a:tblPr/>
              <a:tblGrid>
                <a:gridCol w="203574">
                  <a:extLst>
                    <a:ext uri="{9D8B030D-6E8A-4147-A177-3AD203B41FA5}">
                      <a16:colId xmlns:a16="http://schemas.microsoft.com/office/drawing/2014/main" val="2651711013"/>
                    </a:ext>
                  </a:extLst>
                </a:gridCol>
                <a:gridCol w="3947114">
                  <a:extLst>
                    <a:ext uri="{9D8B030D-6E8A-4147-A177-3AD203B41FA5}">
                      <a16:colId xmlns:a16="http://schemas.microsoft.com/office/drawing/2014/main" val="2720074543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R25 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exp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[B(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-1/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T25)]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90426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047641" y="2133187"/>
            <a:ext cx="7848871" cy="14628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：标准温度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298.15 K(25℃)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B: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热敏电阻常数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19872" y="2564904"/>
            <a:ext cx="201622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2651"/>
              </p:ext>
            </p:extLst>
          </p:nvPr>
        </p:nvGraphicFramePr>
        <p:xfrm>
          <a:off x="5292080" y="2242404"/>
          <a:ext cx="4032447" cy="454848"/>
        </p:xfrm>
        <a:graphic>
          <a:graphicData uri="http://schemas.openxmlformats.org/drawingml/2006/table">
            <a:tbl>
              <a:tblPr/>
              <a:tblGrid>
                <a:gridCol w="239299">
                  <a:extLst>
                    <a:ext uri="{9D8B030D-6E8A-4147-A177-3AD203B41FA5}">
                      <a16:colId xmlns:a16="http://schemas.microsoft.com/office/drawing/2014/main" val="3555998833"/>
                    </a:ext>
                  </a:extLst>
                </a:gridCol>
                <a:gridCol w="3793148">
                  <a:extLst>
                    <a:ext uri="{9D8B030D-6E8A-4147-A177-3AD203B41FA5}">
                      <a16:colId xmlns:a16="http://schemas.microsoft.com/office/drawing/2014/main" val="4156276976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ln(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R25)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-1/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T25)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2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2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计算公式：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>
                <a:latin typeface="思源黑体 CN" pitchFamily="34" charset="-122"/>
                <a:ea typeface="思源黑体 CN" pitchFamily="34" charset="-122"/>
              </a:rPr>
              <a:t>电源电压读取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0311" y="4168088"/>
          <a:ext cx="4150688" cy="454848"/>
        </p:xfrm>
        <a:graphic>
          <a:graphicData uri="http://schemas.openxmlformats.org/drawingml/2006/table">
            <a:tbl>
              <a:tblPr/>
              <a:tblGrid>
                <a:gridCol w="203574">
                  <a:extLst>
                    <a:ext uri="{9D8B030D-6E8A-4147-A177-3AD203B41FA5}">
                      <a16:colId xmlns:a16="http://schemas.microsoft.com/office/drawing/2014/main" val="2651711013"/>
                    </a:ext>
                  </a:extLst>
                </a:gridCol>
                <a:gridCol w="3947114">
                  <a:extLst>
                    <a:ext uri="{9D8B030D-6E8A-4147-A177-3AD203B41FA5}">
                      <a16:colId xmlns:a16="http://schemas.microsoft.com/office/drawing/2014/main" val="2720074543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R25 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exp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[B(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-1/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T25)]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90426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047641" y="2133187"/>
            <a:ext cx="7848871" cy="14628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时阻值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T25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：标准温度</a:t>
            </a: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298.15 K(25℃)</a:t>
            </a:r>
          </a:p>
          <a:p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B: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热敏电阻常数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19872" y="2564904"/>
            <a:ext cx="201622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2080" y="2242404"/>
          <a:ext cx="4032447" cy="454848"/>
        </p:xfrm>
        <a:graphic>
          <a:graphicData uri="http://schemas.openxmlformats.org/drawingml/2006/table">
            <a:tbl>
              <a:tblPr/>
              <a:tblGrid>
                <a:gridCol w="239299">
                  <a:extLst>
                    <a:ext uri="{9D8B030D-6E8A-4147-A177-3AD203B41FA5}">
                      <a16:colId xmlns:a16="http://schemas.microsoft.com/office/drawing/2014/main" val="3555998833"/>
                    </a:ext>
                  </a:extLst>
                </a:gridCol>
                <a:gridCol w="3793148">
                  <a:extLst>
                    <a:ext uri="{9D8B030D-6E8A-4147-A177-3AD203B41FA5}">
                      <a16:colId xmlns:a16="http://schemas.microsoft.com/office/drawing/2014/main" val="4156276976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B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=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ln(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R25)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-1/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T25)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22660"/>
                  </a:ext>
                </a:extLst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6948264" y="2852936"/>
            <a:ext cx="360040" cy="743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66283"/>
              </p:ext>
            </p:extLst>
          </p:nvPr>
        </p:nvGraphicFramePr>
        <p:xfrm>
          <a:off x="4895104" y="3691160"/>
          <a:ext cx="4466360" cy="454848"/>
        </p:xfrm>
        <a:graphic>
          <a:graphicData uri="http://schemas.openxmlformats.org/drawingml/2006/table">
            <a:tbl>
              <a:tblPr/>
              <a:tblGrid>
                <a:gridCol w="203574">
                  <a:extLst>
                    <a:ext uri="{9D8B030D-6E8A-4147-A177-3AD203B41FA5}">
                      <a16:colId xmlns:a16="http://schemas.microsoft.com/office/drawing/2014/main" val="1073548713"/>
                    </a:ext>
                  </a:extLst>
                </a:gridCol>
                <a:gridCol w="4262786">
                  <a:extLst>
                    <a:ext uri="{9D8B030D-6E8A-4147-A177-3AD203B41FA5}">
                      <a16:colId xmlns:a16="http://schemas.microsoft.com/office/drawing/2014/main" val="3864170388"/>
                    </a:ext>
                  </a:extLst>
                </a:gridCol>
              </a:tblGrid>
              <a:tr h="356349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effectLst/>
                        <a:latin typeface="思源黑体 Light" panose="020B0300000000000000" pitchFamily="34" charset="-122"/>
                        <a:ea typeface="思源黑体 Light" panose="020B0300000000000000" pitchFamily="34" charset="-122"/>
                      </a:endParaRP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T=B*R25/(B+T25*ln(</a:t>
                      </a:r>
                      <a:r>
                        <a:rPr lang="en-US" sz="2400" dirty="0" err="1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Rt</a:t>
                      </a:r>
                      <a:r>
                        <a:rPr lang="en-US" sz="2400" dirty="0">
                          <a:effectLst/>
                          <a:latin typeface="思源黑体 Light" panose="020B0300000000000000" pitchFamily="34" charset="-122"/>
                          <a:ea typeface="思源黑体 Light" panose="020B0300000000000000" pitchFamily="34" charset="-122"/>
                        </a:rPr>
                        <a:t>/R25))</a:t>
                      </a:r>
                    </a:p>
                  </a:txBody>
                  <a:tcPr marL="89087" marR="89087" marT="44544" marB="44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96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>
                <a:latin typeface="思源黑体 CN" pitchFamily="34" charset="-122"/>
                <a:ea typeface="思源黑体 CN" pitchFamily="34" charset="-122"/>
              </a:rPr>
              <a:t>电源电压读取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201111" cy="46785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8" y="1540821"/>
            <a:ext cx="399153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温度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电源电压读取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3489" y="1412776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sp_led.h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sp_key.h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sp_motor_tim.h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sp_bldcm_control.h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sp_debug_usart.h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bsp_adc.h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321</Words>
  <Application>Microsoft Office PowerPoint</Application>
  <PresentationFormat>全屏显示(4:3)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121</cp:revision>
  <dcterms:modified xsi:type="dcterms:W3CDTF">2020-11-03T11:45:30Z</dcterms:modified>
</cp:coreProperties>
</file>