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4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01" y="1916832"/>
            <a:ext cx="8460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4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4464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目标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 </a:t>
            </a: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为了使系统运行效果符合预期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，对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位置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加入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控制，本次讲解的例程使用位置式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任务分解：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213510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编写电机控制相关接口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编写位置式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编写速度控制算法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编写上位机曲线观察相关代码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e(k-1)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以及之前的偏差的累积和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其中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1,2,k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517213"/>
            <a:ext cx="716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=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Kp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</a:t>
            </a:r>
            <a:r>
              <a:rPr lang="en-US" altLang="zh-CN" sz="3200" i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Ki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Kd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[e(k)-e(k-1)]</a:t>
            </a:r>
            <a:endParaRPr lang="zh-CN" altLang="en-US" sz="32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e(k-1)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以及之前的偏差的累积和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其中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1,2,k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517213"/>
            <a:ext cx="716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=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Kp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</a:t>
            </a:r>
            <a:r>
              <a:rPr lang="en-US" altLang="zh-CN" sz="3200" i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Ki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Kd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[e(k)-e(k-1)]</a:t>
            </a:r>
            <a:endParaRPr lang="zh-CN" altLang="en-US" sz="32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5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相关资料下载链接：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34" y="2276872"/>
            <a:ext cx="902826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代码目录：</a:t>
            </a:r>
            <a:r>
              <a:rPr lang="en-US" altLang="zh-CN" dirty="0"/>
              <a:t> \</a:t>
            </a:r>
            <a:r>
              <a:rPr lang="en-US" altLang="zh-CN" dirty="0" err="1"/>
              <a:t>base_code</a:t>
            </a:r>
            <a:r>
              <a:rPr lang="en-US" altLang="zh-CN" dirty="0"/>
              <a:t>\</a:t>
            </a:r>
            <a:r>
              <a:rPr lang="en-US" altLang="zh-CN" dirty="0" err="1"/>
              <a:t>improve_part</a:t>
            </a:r>
            <a:r>
              <a:rPr lang="en-US" altLang="zh-CN" dirty="0"/>
              <a:t>\F407\</a:t>
            </a:r>
            <a:r>
              <a:rPr lang="zh-CN" altLang="en-US" dirty="0"/>
              <a:t>直流无刷电机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位置环</a:t>
            </a:r>
            <a:r>
              <a:rPr lang="zh-CN" altLang="en-US" dirty="0"/>
              <a:t>控制</a:t>
            </a:r>
            <a:r>
              <a:rPr lang="en-US" altLang="zh-CN" dirty="0"/>
              <a:t>-</a:t>
            </a:r>
            <a:r>
              <a:rPr lang="zh-CN" altLang="en-US" dirty="0"/>
              <a:t>位置式</a:t>
            </a:r>
            <a:r>
              <a:rPr lang="en-US" altLang="zh-CN" dirty="0"/>
              <a:t>PID</a:t>
            </a:r>
            <a:endParaRPr lang="en-US" altLang="zh-CN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4464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246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124</cp:revision>
  <dcterms:modified xsi:type="dcterms:W3CDTF">2020-12-04T08:05:08Z</dcterms:modified>
</cp:coreProperties>
</file>