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0"/>
  </p:notesMasterIdLst>
  <p:handoutMasterIdLst>
    <p:handoutMasterId r:id="rId11"/>
  </p:handoutMasterIdLst>
  <p:sldIdLst>
    <p:sldId id="259" r:id="rId3"/>
    <p:sldId id="260" r:id="rId4"/>
    <p:sldId id="258" r:id="rId5"/>
    <p:sldId id="266" r:id="rId6"/>
    <p:sldId id="264" r:id="rId7"/>
    <p:sldId id="265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115" d="100"/>
          <a:sy n="115" d="100"/>
        </p:scale>
        <p:origin x="153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801" y="1916832"/>
            <a:ext cx="84609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无刷直流电机</a:t>
            </a:r>
            <a:r>
              <a:rPr lang="en-US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-</a:t>
            </a:r>
            <a:r>
              <a:rPr lang="zh-CN" altLang="en-US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位置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环</a:t>
            </a:r>
            <a:r>
              <a:rPr lang="en-US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PID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控制 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37208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电机应用开发实战指南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806" y="4919473"/>
            <a:ext cx="1158711" cy="102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082" y="310380"/>
            <a:ext cx="49808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无刷直流电机</a:t>
            </a:r>
            <a:r>
              <a:rPr lang="en-US" altLang="zh-CN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-</a:t>
            </a:r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位置</a:t>
            </a:r>
            <a:r>
              <a:rPr lang="zh-CN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环</a:t>
            </a:r>
            <a:r>
              <a:rPr lang="en-US" altLang="zh-CN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PID</a:t>
            </a:r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控制 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611560" y="1700808"/>
            <a:ext cx="7446222" cy="39609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179512" y="1268760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设计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目标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：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36811" y="1988840"/>
            <a:ext cx="7848871" cy="39609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         </a:t>
            </a:r>
          </a:p>
          <a:p>
            <a:pPr marL="0" indent="0">
              <a:buNone/>
            </a:pP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	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为了使系统运行效果符合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预期，对位置加入</a:t>
            </a:r>
            <a:r>
              <a:rPr lang="en-US" altLang="zh-CN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PID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控制。</a:t>
            </a:r>
            <a:endParaRPr lang="en-US" altLang="zh-CN" sz="2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任务分解：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-324544" y="2150696"/>
            <a:ext cx="3312368" cy="13681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2135100"/>
            <a:ext cx="7848871" cy="39609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编写电机控制相关接口</a:t>
            </a: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编写</a:t>
            </a:r>
            <a:r>
              <a:rPr lang="en-US" altLang="zh-CN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PID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算法</a:t>
            </a: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编写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位置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控制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算法</a:t>
            </a: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编写上位机曲线观察相关代码</a:t>
            </a:r>
            <a:endParaRPr lang="en-US" altLang="zh-CN" sz="2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-1082" y="310380"/>
            <a:ext cx="49808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无刷直流电机</a:t>
            </a:r>
            <a:r>
              <a:rPr lang="en-US" altLang="zh-CN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-</a:t>
            </a:r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位置</a:t>
            </a:r>
            <a:r>
              <a:rPr lang="zh-CN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环</a:t>
            </a:r>
            <a:r>
              <a:rPr lang="en-US" altLang="zh-CN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PID</a:t>
            </a:r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控制 </a:t>
            </a:r>
          </a:p>
        </p:txBody>
      </p:sp>
    </p:spTree>
    <p:extLst>
      <p:ext uri="{BB962C8B-B14F-4D97-AF65-F5344CB8AC3E}">
        <p14:creationId xmlns:p14="http://schemas.microsoft.com/office/powerpoint/2010/main" val="14077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-324544" y="2159698"/>
            <a:ext cx="3312368" cy="13681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-1082" y="310380"/>
            <a:ext cx="49808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无刷直流电机</a:t>
            </a:r>
            <a:r>
              <a:rPr lang="en-US" altLang="zh-CN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-</a:t>
            </a:r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位置</a:t>
            </a:r>
            <a:r>
              <a:rPr lang="zh-CN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环</a:t>
            </a:r>
            <a:r>
              <a:rPr lang="en-US" altLang="zh-CN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PID</a:t>
            </a:r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控制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13110"/>
            <a:ext cx="3543795" cy="34294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268760"/>
            <a:ext cx="3934374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增量式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PID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公式：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-324544" y="2159698"/>
            <a:ext cx="3312368" cy="13681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3772457"/>
            <a:ext cx="7848871" cy="232355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err(k</a:t>
            </a: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)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：本次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偏差</a:t>
            </a: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r>
              <a:rPr lang="en-US" altLang="zh-CN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err(k-1</a:t>
            </a: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)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：上一次的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偏差</a:t>
            </a: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r>
              <a:rPr lang="en-US" altLang="zh-CN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err(k-2)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：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上上一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次的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偏差</a:t>
            </a: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△u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代表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输出</a:t>
            </a:r>
            <a:endParaRPr lang="en-US" altLang="zh-CN" sz="2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339813"/>
            <a:ext cx="7134225" cy="1247775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26969" y="310380"/>
            <a:ext cx="4924746" cy="661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无刷直流电机</a:t>
            </a:r>
            <a:r>
              <a:rPr lang="en-US" altLang="zh-CN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-</a:t>
            </a:r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速度环</a:t>
            </a:r>
            <a:r>
              <a:rPr lang="en-US" altLang="zh-CN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PID</a:t>
            </a:r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控制 </a:t>
            </a:r>
          </a:p>
        </p:txBody>
      </p:sp>
    </p:spTree>
    <p:extLst>
      <p:ext uri="{BB962C8B-B14F-4D97-AF65-F5344CB8AC3E}">
        <p14:creationId xmlns:p14="http://schemas.microsoft.com/office/powerpoint/2010/main" val="358738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位置式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PID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公式：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-324544" y="2159698"/>
            <a:ext cx="3312368" cy="13681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3772457"/>
            <a:ext cx="7848871" cy="232355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e(k)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：本次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偏差</a:t>
            </a: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e(k-1)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：上一次的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偏差</a:t>
            </a: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∑e(k)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：</a:t>
            </a: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e(k)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以及之前的偏差的累积和</a:t>
            </a: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;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其中 </a:t>
            </a: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k 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为 </a:t>
            </a: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1,2,k</a:t>
            </a:r>
            <a:r>
              <a:rPr lang="en-US" altLang="zh-CN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;</a:t>
            </a:r>
          </a:p>
          <a:p>
            <a:r>
              <a:rPr lang="en-US" altLang="zh-CN" sz="2400" dirty="0" err="1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Pwm</a:t>
            </a: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 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代表输出</a:t>
            </a:r>
            <a:endParaRPr lang="en-US" altLang="zh-CN" sz="2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600" y="2517213"/>
            <a:ext cx="7163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Pwm</a:t>
            </a:r>
            <a:r>
              <a:rPr lang="en-US" altLang="zh-CN" sz="32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 =</a:t>
            </a:r>
            <a:r>
              <a:rPr lang="en-US" altLang="zh-CN" sz="3200" dirty="0" err="1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Kp</a:t>
            </a:r>
            <a:r>
              <a:rPr lang="en-US" altLang="zh-CN" sz="3200" i="1" dirty="0" err="1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e</a:t>
            </a:r>
            <a:r>
              <a:rPr lang="en-US" altLang="zh-CN" sz="3200" i="1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(k)+</a:t>
            </a:r>
            <a:r>
              <a:rPr lang="en-US" altLang="zh-CN" sz="3200" i="1" dirty="0" err="1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Ki</a:t>
            </a:r>
            <a:r>
              <a:rPr lang="en-US" altLang="zh-CN" sz="3200" dirty="0" err="1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∑e</a:t>
            </a:r>
            <a:r>
              <a:rPr lang="en-US" altLang="zh-CN" sz="32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(k)+</a:t>
            </a:r>
            <a:r>
              <a:rPr lang="en-US" altLang="zh-CN" sz="3200" dirty="0" err="1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Kd</a:t>
            </a:r>
            <a:r>
              <a:rPr lang="en-US" altLang="zh-CN" sz="32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[e(k)-e(k-1)]</a:t>
            </a:r>
            <a:endParaRPr lang="zh-CN" altLang="en-US" sz="32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26969" y="310380"/>
            <a:ext cx="4924746" cy="661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无刷直流电机</a:t>
            </a:r>
            <a:r>
              <a:rPr lang="en-US" altLang="zh-CN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-</a:t>
            </a:r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速度环</a:t>
            </a:r>
            <a:r>
              <a:rPr lang="en-US" altLang="zh-CN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PID</a:t>
            </a:r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控制 </a:t>
            </a:r>
          </a:p>
        </p:txBody>
      </p:sp>
    </p:spTree>
    <p:extLst>
      <p:ext uri="{BB962C8B-B14F-4D97-AF65-F5344CB8AC3E}">
        <p14:creationId xmlns:p14="http://schemas.microsoft.com/office/powerpoint/2010/main" val="400263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37208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电机应用开发实战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806" y="4919473"/>
            <a:ext cx="1158711" cy="102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3138</TotalTime>
  <Words>206</Words>
  <Application>Microsoft Office PowerPoint</Application>
  <PresentationFormat>全屏显示(4:3)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思源黑体 CN</vt:lpstr>
      <vt:lpstr>思源黑体 Light</vt:lpstr>
      <vt:lpstr>宋体</vt:lpstr>
      <vt:lpstr>Arial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139</cp:revision>
  <dcterms:modified xsi:type="dcterms:W3CDTF">2020-11-17T08:11:33Z</dcterms:modified>
</cp:coreProperties>
</file>