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58" r:id="rId5"/>
    <p:sldId id="266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01" y="1916832"/>
            <a:ext cx="84609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位置环速度环串级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7208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95576"/>
            <a:ext cx="6720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环速度环串级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目标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 </a:t>
            </a:r>
          </a:p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为了使系统运行效果符合预期，</a:t>
            </a:r>
            <a:r>
              <a:rPr lang="zh-CN" altLang="en-US" sz="240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对</a:t>
            </a:r>
            <a:r>
              <a:rPr lang="zh-CN" altLang="en-US" sz="240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位置与速度加入串级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控制。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任务分解：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0696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213510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编写电机控制相关接口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算法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编写位置与速度控制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算法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编写上位机曲线观察相关代码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07504" y="295576"/>
            <a:ext cx="6720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环速度环串级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13110"/>
            <a:ext cx="3543795" cy="3429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3934374" cy="480127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7504" y="295576"/>
            <a:ext cx="6720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环速度环串级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1543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增量式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公式：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772457"/>
            <a:ext cx="7848871" cy="2323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err(k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：本次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err(k-1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：上一次的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err(k-2)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上上一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△u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代表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输出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39813"/>
            <a:ext cx="7134225" cy="124777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6969" y="310380"/>
            <a:ext cx="4924746" cy="661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3587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公式：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772457"/>
            <a:ext cx="7848871" cy="2323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：本次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e(k-1)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：上一次的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以及之前的偏差的累积和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其中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1,2,k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代表输出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517213"/>
            <a:ext cx="716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=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Kp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</a:t>
            </a:r>
            <a:r>
              <a:rPr lang="en-US" altLang="zh-CN" sz="3200" i="1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Ki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Kd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[e(k)-e(k-1)]</a:t>
            </a:r>
            <a:endParaRPr lang="zh-CN" altLang="en-US" sz="32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6969" y="310380"/>
            <a:ext cx="4924746" cy="661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40026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37208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222</Words>
  <Application>Microsoft Office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144</cp:revision>
  <dcterms:modified xsi:type="dcterms:W3CDTF">2020-11-20T08:58:50Z</dcterms:modified>
</cp:coreProperties>
</file>