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9" r:id="rId3"/>
    <p:sldId id="258" r:id="rId4"/>
    <p:sldId id="264" r:id="rId5"/>
    <p:sldId id="268" r:id="rId6"/>
    <p:sldId id="267" r:id="rId7"/>
    <p:sldId id="269" r:id="rId8"/>
    <p:sldId id="270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2237" y="2556900"/>
            <a:ext cx="7992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思源黑体 CN" pitchFamily="34" charset="-122"/>
                <a:ea typeface="思源黑体 CN" pitchFamily="34" charset="-122"/>
              </a:rPr>
              <a:t>		ST</a:t>
            </a:r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电机</a:t>
            </a:r>
            <a:r>
              <a:rPr lang="en-US" altLang="zh-CN" sz="4400" dirty="0">
                <a:latin typeface="思源黑体 CN" pitchFamily="34" charset="-122"/>
                <a:ea typeface="思源黑体 CN" pitchFamily="34" charset="-122"/>
              </a:rPr>
              <a:t>SDK</a:t>
            </a:r>
            <a:r>
              <a:rPr lang="zh-CN" altLang="en-US" sz="4400" dirty="0">
                <a:latin typeface="思源黑体 CN" pitchFamily="34" charset="-122"/>
                <a:ea typeface="思源黑体 CN" pitchFamily="34" charset="-122"/>
              </a:rPr>
              <a:t>框架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39356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电机应用开发实战指南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03" y="4901227"/>
            <a:ext cx="1158711" cy="10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73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ST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电机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SDK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框架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1181100"/>
            <a:ext cx="72485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273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ST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电机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SDK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框架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1195387"/>
            <a:ext cx="7848600" cy="453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918" y="460003"/>
            <a:ext cx="273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ST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电机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SDK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框架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999"/>
            <a:ext cx="9144000" cy="310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918" y="460003"/>
            <a:ext cx="273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ST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电机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SDK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框架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480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1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918" y="460003"/>
            <a:ext cx="273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ST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电机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SDK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框架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92" y="1196752"/>
            <a:ext cx="634481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941"/>
            <a:ext cx="9144000" cy="4600118"/>
          </a:xfrm>
          <a:prstGeom prst="rect">
            <a:avLst/>
          </a:prstGeom>
        </p:spPr>
      </p:pic>
      <p:sp>
        <p:nvSpPr>
          <p:cNvPr id="3" name="TextBox 4"/>
          <p:cNvSpPr txBox="1"/>
          <p:nvPr/>
        </p:nvSpPr>
        <p:spPr>
          <a:xfrm>
            <a:off x="332918" y="460003"/>
            <a:ext cx="273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ST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电机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SDK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框架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电机应用</a:t>
            </a:r>
            <a:endParaRPr lang="en-US" altLang="zh-CN" dirty="0" smtClean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9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393569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电机应用开发实战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03" y="4901227"/>
            <a:ext cx="1158711" cy="10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8090</TotalTime>
  <Words>77</Words>
  <Application>Microsoft Office PowerPoint</Application>
  <PresentationFormat>全屏显示(4:3)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167</cp:revision>
  <dcterms:modified xsi:type="dcterms:W3CDTF">2020-11-28T09:41:22Z</dcterms:modified>
</cp:coreProperties>
</file>