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</p:sldMasterIdLst>
  <p:notesMasterIdLst>
    <p:notesMasterId r:id="rId17"/>
  </p:notesMasterIdLst>
  <p:handoutMasterIdLst>
    <p:handoutMasterId r:id="rId18"/>
  </p:handoutMasterIdLst>
  <p:sldIdLst>
    <p:sldId id="259" r:id="rId4"/>
    <p:sldId id="265" r:id="rId5"/>
    <p:sldId id="266" r:id="rId6"/>
    <p:sldId id="269" r:id="rId7"/>
    <p:sldId id="270" r:id="rId8"/>
    <p:sldId id="272" r:id="rId9"/>
    <p:sldId id="271" r:id="rId10"/>
    <p:sldId id="274" r:id="rId11"/>
    <p:sldId id="275" r:id="rId12"/>
    <p:sldId id="273" r:id="rId13"/>
    <p:sldId id="276" r:id="rId14"/>
    <p:sldId id="277" r:id="rId15"/>
    <p:sldId id="26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06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F6306-F41A-4595-8640-4D06907B28C2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3A0002-4104-411A-B7AE-E377D934FCE3}">
      <dgm:prSet phldrT="[文本]"/>
      <dgm:spPr/>
      <dgm:t>
        <a:bodyPr/>
        <a:lstStyle/>
        <a:p>
          <a:pPr algn="l"/>
          <a:r>
            <a:rPr lang="zh-CN" altLang="en-US" dirty="0" smtClean="0"/>
            <a:t>教程资源介绍</a:t>
          </a:r>
          <a:endParaRPr lang="zh-CN" altLang="en-US" dirty="0"/>
        </a:p>
      </dgm:t>
    </dgm:pt>
    <dgm:pt modelId="{ECB0B6E2-96CF-48BC-86D7-2DC7FBD9153F}" type="par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0056741C-72D7-402C-BD26-CE2D748767F9}" type="sibTrans" cxnId="{153E894D-F5FC-45AD-B9C6-90648FA45EA8}">
      <dgm:prSet/>
      <dgm:spPr/>
      <dgm:t>
        <a:bodyPr/>
        <a:lstStyle/>
        <a:p>
          <a:pPr algn="l"/>
          <a:endParaRPr lang="zh-CN" altLang="en-US"/>
        </a:p>
      </dgm:t>
    </dgm:pt>
    <dgm:pt modelId="{6D271D22-28E2-4227-A013-591F4BBB6484}">
      <dgm:prSet phldrT="[文本]"/>
      <dgm:spPr/>
      <dgm:t>
        <a:bodyPr/>
        <a:lstStyle/>
        <a:p>
          <a:r>
            <a:rPr lang="zh-CN" altLang="en-US" dirty="0" smtClean="0"/>
            <a:t>配套硬件介绍</a:t>
          </a:r>
          <a:endParaRPr lang="zh-CN" altLang="en-US" dirty="0"/>
        </a:p>
      </dgm:t>
    </dgm:pt>
    <dgm:pt modelId="{1E52886F-7FBC-486A-8106-9CCC0B7308ED}" type="parTrans" cxnId="{9D125E2A-01AA-454A-8727-2D43E7C83402}">
      <dgm:prSet/>
      <dgm:spPr/>
      <dgm:t>
        <a:bodyPr/>
        <a:lstStyle/>
        <a:p>
          <a:endParaRPr lang="zh-CN" altLang="en-US"/>
        </a:p>
      </dgm:t>
    </dgm:pt>
    <dgm:pt modelId="{A1667D11-F427-4092-8C79-B676027EA20B}" type="sibTrans" cxnId="{9D125E2A-01AA-454A-8727-2D43E7C83402}">
      <dgm:prSet/>
      <dgm:spPr/>
      <dgm:t>
        <a:bodyPr/>
        <a:lstStyle/>
        <a:p>
          <a:endParaRPr lang="zh-CN" altLang="en-US"/>
        </a:p>
      </dgm:t>
    </dgm:pt>
    <dgm:pt modelId="{27CEF205-B81A-40DE-A5A8-FF2682529BCC}" type="pres">
      <dgm:prSet presAssocID="{3BBF6306-F41A-4595-8640-4D06907B28C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BE9C480-9EC2-4E9A-A924-F87B9052E655}" type="pres">
      <dgm:prSet presAssocID="{3BBF6306-F41A-4595-8640-4D06907B28C2}" presName="Name1" presStyleCnt="0"/>
      <dgm:spPr/>
    </dgm:pt>
    <dgm:pt modelId="{5B2DB6CE-B07D-4D20-A536-5F9D9292D10E}" type="pres">
      <dgm:prSet presAssocID="{3BBF6306-F41A-4595-8640-4D06907B28C2}" presName="cycle" presStyleCnt="0"/>
      <dgm:spPr/>
    </dgm:pt>
    <dgm:pt modelId="{D5022DB8-F583-4458-9631-2B59BD598389}" type="pres">
      <dgm:prSet presAssocID="{3BBF6306-F41A-4595-8640-4D06907B28C2}" presName="srcNode" presStyleLbl="node1" presStyleIdx="0" presStyleCnt="2"/>
      <dgm:spPr/>
    </dgm:pt>
    <dgm:pt modelId="{6BEA38B3-08DE-4857-90F4-62BA6DF48890}" type="pres">
      <dgm:prSet presAssocID="{3BBF6306-F41A-4595-8640-4D06907B28C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CC1108D-5066-4F90-91A2-06366218892E}" type="pres">
      <dgm:prSet presAssocID="{3BBF6306-F41A-4595-8640-4D06907B28C2}" presName="extraNode" presStyleLbl="node1" presStyleIdx="0" presStyleCnt="2"/>
      <dgm:spPr/>
    </dgm:pt>
    <dgm:pt modelId="{3F87B5B7-D5FC-43F8-B3AA-805A2B031400}" type="pres">
      <dgm:prSet presAssocID="{3BBF6306-F41A-4595-8640-4D06907B28C2}" presName="dstNode" presStyleLbl="node1" presStyleIdx="0" presStyleCnt="2"/>
      <dgm:spPr/>
    </dgm:pt>
    <dgm:pt modelId="{2F58EECC-EE10-4E3F-8D00-C82310233B56}" type="pres">
      <dgm:prSet presAssocID="{0D3A0002-4104-411A-B7AE-E377D934FC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81C4-8BA5-420B-A4F0-572D5AA21C52}" type="pres">
      <dgm:prSet presAssocID="{0D3A0002-4104-411A-B7AE-E377D934FCE3}" presName="accent_1" presStyleCnt="0"/>
      <dgm:spPr/>
    </dgm:pt>
    <dgm:pt modelId="{7725F8AB-D54F-4623-9964-B97EBFFE1BAF}" type="pres">
      <dgm:prSet presAssocID="{0D3A0002-4104-411A-B7AE-E377D934FCE3}" presName="accentRepeatNode" presStyleLbl="solidFgAcc1" presStyleIdx="0" presStyleCnt="2"/>
      <dgm:spPr/>
    </dgm:pt>
    <dgm:pt modelId="{CFA47E05-62BA-480D-AFC8-51F2AAAB4DC8}" type="pres">
      <dgm:prSet presAssocID="{6D271D22-28E2-4227-A013-591F4BBB6484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B852C4-096D-4CAC-B585-83DFC27529D6}" type="pres">
      <dgm:prSet presAssocID="{6D271D22-28E2-4227-A013-591F4BBB6484}" presName="accent_2" presStyleCnt="0"/>
      <dgm:spPr/>
    </dgm:pt>
    <dgm:pt modelId="{B134DCFE-F814-4FDC-8430-20E435FBE091}" type="pres">
      <dgm:prSet presAssocID="{6D271D22-28E2-4227-A013-591F4BBB6484}" presName="accentRepeatNode" presStyleLbl="solidFgAcc1" presStyleIdx="1" presStyleCnt="2"/>
      <dgm:spPr/>
    </dgm:pt>
  </dgm:ptLst>
  <dgm:cxnLst>
    <dgm:cxn modelId="{9D125E2A-01AA-454A-8727-2D43E7C83402}" srcId="{3BBF6306-F41A-4595-8640-4D06907B28C2}" destId="{6D271D22-28E2-4227-A013-591F4BBB6484}" srcOrd="1" destOrd="0" parTransId="{1E52886F-7FBC-486A-8106-9CCC0B7308ED}" sibTransId="{A1667D11-F427-4092-8C79-B676027EA20B}"/>
    <dgm:cxn modelId="{7E0E387D-247B-4BC6-90F5-75FEABD682F8}" type="presOf" srcId="{0056741C-72D7-402C-BD26-CE2D748767F9}" destId="{6BEA38B3-08DE-4857-90F4-62BA6DF48890}" srcOrd="0" destOrd="0" presId="urn:microsoft.com/office/officeart/2008/layout/VerticalCurvedList"/>
    <dgm:cxn modelId="{153E894D-F5FC-45AD-B9C6-90648FA45EA8}" srcId="{3BBF6306-F41A-4595-8640-4D06907B28C2}" destId="{0D3A0002-4104-411A-B7AE-E377D934FCE3}" srcOrd="0" destOrd="0" parTransId="{ECB0B6E2-96CF-48BC-86D7-2DC7FBD9153F}" sibTransId="{0056741C-72D7-402C-BD26-CE2D748767F9}"/>
    <dgm:cxn modelId="{63708B2F-936E-4036-821F-EF26AE8D490C}" type="presOf" srcId="{0D3A0002-4104-411A-B7AE-E377D934FCE3}" destId="{2F58EECC-EE10-4E3F-8D00-C82310233B56}" srcOrd="0" destOrd="0" presId="urn:microsoft.com/office/officeart/2008/layout/VerticalCurvedList"/>
    <dgm:cxn modelId="{E08C9492-CA57-4CC7-8094-36942BD0D067}" type="presOf" srcId="{6D271D22-28E2-4227-A013-591F4BBB6484}" destId="{CFA47E05-62BA-480D-AFC8-51F2AAAB4DC8}" srcOrd="0" destOrd="0" presId="urn:microsoft.com/office/officeart/2008/layout/VerticalCurvedList"/>
    <dgm:cxn modelId="{0E8A2C20-88F5-4A55-92EA-86C63917DB24}" type="presOf" srcId="{3BBF6306-F41A-4595-8640-4D06907B28C2}" destId="{27CEF205-B81A-40DE-A5A8-FF2682529BCC}" srcOrd="0" destOrd="0" presId="urn:microsoft.com/office/officeart/2008/layout/VerticalCurvedList"/>
    <dgm:cxn modelId="{40A09D3E-53CA-4575-B72F-45775880C127}" type="presParOf" srcId="{27CEF205-B81A-40DE-A5A8-FF2682529BCC}" destId="{FBE9C480-9EC2-4E9A-A924-F87B9052E655}" srcOrd="0" destOrd="0" presId="urn:microsoft.com/office/officeart/2008/layout/VerticalCurvedList"/>
    <dgm:cxn modelId="{966CB0EE-1B60-482B-B511-0F9089CA3C36}" type="presParOf" srcId="{FBE9C480-9EC2-4E9A-A924-F87B9052E655}" destId="{5B2DB6CE-B07D-4D20-A536-5F9D9292D10E}" srcOrd="0" destOrd="0" presId="urn:microsoft.com/office/officeart/2008/layout/VerticalCurvedList"/>
    <dgm:cxn modelId="{84241D28-9959-4B86-8428-52CB8891D67C}" type="presParOf" srcId="{5B2DB6CE-B07D-4D20-A536-5F9D9292D10E}" destId="{D5022DB8-F583-4458-9631-2B59BD598389}" srcOrd="0" destOrd="0" presId="urn:microsoft.com/office/officeart/2008/layout/VerticalCurvedList"/>
    <dgm:cxn modelId="{13A2DB6D-4194-41E7-A1FB-622F4D80A31B}" type="presParOf" srcId="{5B2DB6CE-B07D-4D20-A536-5F9D9292D10E}" destId="{6BEA38B3-08DE-4857-90F4-62BA6DF48890}" srcOrd="1" destOrd="0" presId="urn:microsoft.com/office/officeart/2008/layout/VerticalCurvedList"/>
    <dgm:cxn modelId="{BC22FC75-9079-4B8C-A540-E94A479A7322}" type="presParOf" srcId="{5B2DB6CE-B07D-4D20-A536-5F9D9292D10E}" destId="{0CC1108D-5066-4F90-91A2-06366218892E}" srcOrd="2" destOrd="0" presId="urn:microsoft.com/office/officeart/2008/layout/VerticalCurvedList"/>
    <dgm:cxn modelId="{D02B5E4D-29D7-4229-80FB-7FC287BACDD9}" type="presParOf" srcId="{5B2DB6CE-B07D-4D20-A536-5F9D9292D10E}" destId="{3F87B5B7-D5FC-43F8-B3AA-805A2B031400}" srcOrd="3" destOrd="0" presId="urn:microsoft.com/office/officeart/2008/layout/VerticalCurvedList"/>
    <dgm:cxn modelId="{124CE6BA-00FB-4FC9-B1AB-A5D074776D20}" type="presParOf" srcId="{FBE9C480-9EC2-4E9A-A924-F87B9052E655}" destId="{2F58EECC-EE10-4E3F-8D00-C82310233B56}" srcOrd="1" destOrd="0" presId="urn:microsoft.com/office/officeart/2008/layout/VerticalCurvedList"/>
    <dgm:cxn modelId="{DF38D83D-84B6-4C7F-AD19-597FDA6A4C4B}" type="presParOf" srcId="{FBE9C480-9EC2-4E9A-A924-F87B9052E655}" destId="{FFAD81C4-8BA5-420B-A4F0-572D5AA21C52}" srcOrd="2" destOrd="0" presId="urn:microsoft.com/office/officeart/2008/layout/VerticalCurvedList"/>
    <dgm:cxn modelId="{36F6639E-5057-49FD-AC30-BEA29F3A44F5}" type="presParOf" srcId="{FFAD81C4-8BA5-420B-A4F0-572D5AA21C52}" destId="{7725F8AB-D54F-4623-9964-B97EBFFE1BAF}" srcOrd="0" destOrd="0" presId="urn:microsoft.com/office/officeart/2008/layout/VerticalCurvedList"/>
    <dgm:cxn modelId="{9647CF7D-4631-4119-A628-979499692D3B}" type="presParOf" srcId="{FBE9C480-9EC2-4E9A-A924-F87B9052E655}" destId="{CFA47E05-62BA-480D-AFC8-51F2AAAB4DC8}" srcOrd="3" destOrd="0" presId="urn:microsoft.com/office/officeart/2008/layout/VerticalCurvedList"/>
    <dgm:cxn modelId="{0E65C792-2AC0-4AE3-8942-55D7430DF2A3}" type="presParOf" srcId="{FBE9C480-9EC2-4E9A-A924-F87B9052E655}" destId="{2AB852C4-096D-4CAC-B585-83DFC27529D6}" srcOrd="4" destOrd="0" presId="urn:microsoft.com/office/officeart/2008/layout/VerticalCurvedList"/>
    <dgm:cxn modelId="{A0161C12-9C0C-40F4-B7C2-0A1D713CC3FE}" type="presParOf" srcId="{2AB852C4-096D-4CAC-B585-83DFC27529D6}" destId="{B134DCFE-F814-4FDC-8430-20E435FBE0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A38B3-08DE-4857-90F4-62BA6DF48890}">
      <dsp:nvSpPr>
        <dsp:cNvPr id="0" name=""/>
        <dsp:cNvSpPr/>
      </dsp:nvSpPr>
      <dsp:spPr>
        <a:xfrm>
          <a:off x="-3298797" y="-510782"/>
          <a:ext cx="3959834" cy="3959834"/>
        </a:xfrm>
        <a:prstGeom prst="blockArc">
          <a:avLst>
            <a:gd name="adj1" fmla="val 18900000"/>
            <a:gd name="adj2" fmla="val 2700000"/>
            <a:gd name="adj3" fmla="val 54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8EECC-EE10-4E3F-8D00-C82310233B56}">
      <dsp:nvSpPr>
        <dsp:cNvPr id="0" name=""/>
        <dsp:cNvSpPr/>
      </dsp:nvSpPr>
      <dsp:spPr>
        <a:xfrm>
          <a:off x="540127" y="419761"/>
          <a:ext cx="3476821" cy="8394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278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教程资源介绍</a:t>
          </a:r>
          <a:endParaRPr lang="zh-CN" altLang="en-US" sz="3000" kern="1200" dirty="0"/>
        </a:p>
      </dsp:txBody>
      <dsp:txXfrm>
        <a:off x="540127" y="419761"/>
        <a:ext cx="3476821" cy="839404"/>
      </dsp:txXfrm>
    </dsp:sp>
    <dsp:sp modelId="{7725F8AB-D54F-4623-9964-B97EBFFE1BAF}">
      <dsp:nvSpPr>
        <dsp:cNvPr id="0" name=""/>
        <dsp:cNvSpPr/>
      </dsp:nvSpPr>
      <dsp:spPr>
        <a:xfrm>
          <a:off x="15499" y="314835"/>
          <a:ext cx="1049256" cy="1049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A47E05-62BA-480D-AFC8-51F2AAAB4DC8}">
      <dsp:nvSpPr>
        <dsp:cNvPr id="0" name=""/>
        <dsp:cNvSpPr/>
      </dsp:nvSpPr>
      <dsp:spPr>
        <a:xfrm>
          <a:off x="540127" y="1679103"/>
          <a:ext cx="3476821" cy="8394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278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配套硬件介绍</a:t>
          </a:r>
          <a:endParaRPr lang="zh-CN" altLang="en-US" sz="3000" kern="1200" dirty="0"/>
        </a:p>
      </dsp:txBody>
      <dsp:txXfrm>
        <a:off x="540127" y="1679103"/>
        <a:ext cx="3476821" cy="839404"/>
      </dsp:txXfrm>
    </dsp:sp>
    <dsp:sp modelId="{B134DCFE-F814-4FDC-8430-20E435FBE091}">
      <dsp:nvSpPr>
        <dsp:cNvPr id="0" name=""/>
        <dsp:cNvSpPr/>
      </dsp:nvSpPr>
      <dsp:spPr>
        <a:xfrm>
          <a:off x="15499" y="1574178"/>
          <a:ext cx="1049256" cy="10492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>
                <a:ea typeface="苹方 常规" pitchFamily="34" charset="-122"/>
              </a:rPr>
              <a:pPr/>
              <a:t>2020/11/25</a:t>
            </a:fld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苹方 常规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>
                <a:ea typeface="苹方 常规" pitchFamily="34" charset="-122"/>
              </a:rPr>
              <a:pPr/>
              <a:t>‹#›</a:t>
            </a:fld>
            <a:endParaRPr lang="zh-CN" altLang="en-US" dirty="0"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E00117C1-E066-4E5E-955A-4C1A7D630DE0}" type="datetimeFigureOut">
              <a:rPr lang="zh-CN" altLang="en-US" smtClean="0"/>
              <a:pPr/>
              <a:t>2020/11/25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常规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常规" pitchFamily="34" charset="-122"/>
              </a:defRPr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常规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  <a:endParaRPr lang="zh-CN" altLang="en-US" sz="1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教程资源介绍</a:t>
            </a:r>
            <a:endParaRPr lang="zh-CN" altLang="en-US" sz="2800" dirty="0" smtClean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zh-CN" altLang="en-US" dirty="0" smtClean="0"/>
          </a:p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配套硬件介绍</a:t>
            </a:r>
            <a:endParaRPr lang="zh-CN" altLang="en-US" sz="2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0" y="1196529"/>
            <a:ext cx="7380312" cy="504279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086218" y="1988369"/>
            <a:ext cx="6971565" cy="39609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763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394851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[</a:t>
            </a:r>
            <a:r>
              <a:rPr lang="zh-CN" altLang="en-US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野火</a:t>
            </a:r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]《</a:t>
            </a:r>
            <a:r>
              <a:rPr lang="zh-CN" altLang="en-US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电机应用开发实战指南</a:t>
            </a:r>
            <a:r>
              <a:rPr lang="en-US" altLang="zh-CN" sz="20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》</a:t>
            </a:r>
            <a:endParaRPr lang="zh-CN" altLang="en-US" sz="20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封面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为什么学习电机应用开发</a:t>
            </a:r>
            <a:endParaRPr lang="zh-CN" altLang="en-US" sz="2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正文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830403" y="529516"/>
            <a:ext cx="9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电机应用</a:t>
            </a:r>
            <a:endParaRPr lang="en-US" altLang="zh-CN" sz="1400" dirty="0" smtClean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anose="020B0500000000000000" pitchFamily="34" charset="-122"/>
                <a:ea typeface="思源黑体 CN" panose="020B0500000000000000" pitchFamily="34" charset="-122"/>
              </a:rPr>
              <a:t>硬件介绍</a:t>
            </a:r>
            <a:endParaRPr lang="zh-CN" altLang="en-US" sz="28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71078" y="2060848"/>
            <a:ext cx="8229600" cy="240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正文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1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2276872"/>
            <a:ext cx="7992888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anose="020B0500000000000000" pitchFamily="34" charset="-122"/>
                <a:ea typeface="思源黑体 CN" panose="020B0500000000000000" pitchFamily="34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844008" y="2564904"/>
            <a:ext cx="3974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野火电机直流</a:t>
            </a:r>
            <a:r>
              <a:rPr lang="zh-CN" altLang="en-US" sz="2400" b="1" dirty="0"/>
              <a:t>有</a:t>
            </a:r>
            <a:r>
              <a:rPr lang="zh-CN" altLang="en-US" sz="2400" b="1" dirty="0" smtClean="0"/>
              <a:t>刷电机驱动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		</a:t>
            </a:r>
            <a:r>
              <a:rPr lang="en-US" altLang="zh-CN" b="1" dirty="0" smtClean="0"/>
              <a:t>----L298N</a:t>
            </a:r>
            <a:r>
              <a:rPr lang="zh-CN" altLang="en-US" b="1" dirty="0" smtClean="0"/>
              <a:t>模块</a:t>
            </a:r>
            <a:endParaRPr lang="en-US" altLang="zh-CN" b="1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4844008" y="3555593"/>
            <a:ext cx="2347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支持</a:t>
            </a:r>
            <a:r>
              <a:rPr lang="en-US" altLang="zh-CN" sz="1400" dirty="0" smtClean="0"/>
              <a:t>12V~42V</a:t>
            </a:r>
            <a:r>
              <a:rPr lang="zh-CN" altLang="en-US" sz="1400" dirty="0" smtClean="0"/>
              <a:t>的电压输入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双直流有刷电机驱动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电流</a:t>
            </a:r>
            <a:r>
              <a:rPr lang="zh-CN" altLang="en-US" sz="1400" dirty="0" smtClean="0"/>
              <a:t>输出能力约</a:t>
            </a:r>
            <a:r>
              <a:rPr lang="en-US" altLang="zh-CN" sz="1400" dirty="0" smtClean="0"/>
              <a:t>2A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模块集成体积小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独立使能引脚灵活控制</a:t>
            </a:r>
            <a:endParaRPr lang="en-US" altLang="zh-CN" sz="1400" dirty="0" smtClean="0"/>
          </a:p>
        </p:txBody>
      </p:sp>
      <p:pic>
        <p:nvPicPr>
          <p:cNvPr id="1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835" y="1917494"/>
            <a:ext cx="5185897" cy="3600400"/>
          </a:xfrm>
        </p:spPr>
      </p:pic>
    </p:spTree>
    <p:extLst>
      <p:ext uri="{BB962C8B-B14F-4D97-AF65-F5344CB8AC3E}">
        <p14:creationId xmlns:p14="http://schemas.microsoft.com/office/powerpoint/2010/main" val="16960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1196752"/>
            <a:ext cx="7603920" cy="50692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76056" y="2780928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野火电机步进电机驱动</a:t>
            </a:r>
            <a:endParaRPr lang="en-US" altLang="zh-CN" sz="2400" b="1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5076056" y="3429000"/>
            <a:ext cx="27022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双极恒流</a:t>
            </a:r>
            <a:r>
              <a:rPr lang="en-US" altLang="zh-CN" sz="1400" dirty="0"/>
              <a:t>PWM</a:t>
            </a:r>
            <a:r>
              <a:rPr lang="zh-CN" altLang="en-US" sz="1400" dirty="0"/>
              <a:t>驱动</a:t>
            </a:r>
            <a:r>
              <a:rPr lang="zh-CN" altLang="en-US" sz="1400" dirty="0" smtClean="0"/>
              <a:t>输出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驱动电压范围</a:t>
            </a:r>
            <a:r>
              <a:rPr lang="en-US" altLang="zh-CN" sz="1400" dirty="0" smtClean="0"/>
              <a:t>DC12V~48V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pl-PL" sz="1400" dirty="0" smtClean="0"/>
              <a:t>支持</a:t>
            </a:r>
            <a:r>
              <a:rPr lang="zh-CN" altLang="en-US" sz="1400" dirty="0" smtClean="0"/>
              <a:t>外径</a:t>
            </a:r>
            <a:r>
              <a:rPr lang="zh-CN" altLang="en-US" sz="1400" dirty="0"/>
              <a:t>为</a:t>
            </a:r>
            <a:r>
              <a:rPr lang="en-US" altLang="zh-CN" sz="1400" dirty="0"/>
              <a:t>42mm</a:t>
            </a:r>
            <a:r>
              <a:rPr lang="zh-CN" altLang="en-US" sz="1400" dirty="0"/>
              <a:t>、 </a:t>
            </a:r>
            <a:r>
              <a:rPr lang="en-US" altLang="zh-CN" sz="1400" dirty="0"/>
              <a:t>57mm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86mm</a:t>
            </a:r>
            <a:r>
              <a:rPr lang="zh-CN" altLang="en-US" sz="1400" dirty="0" smtClean="0"/>
              <a:t>等系列电机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8</a:t>
            </a:r>
            <a:r>
              <a:rPr lang="zh-CN" altLang="en-US" sz="1400" dirty="0"/>
              <a:t>位拨码</a:t>
            </a:r>
            <a:r>
              <a:rPr lang="zh-CN" altLang="en-US" sz="1400" dirty="0" smtClean="0"/>
              <a:t>开关轻松实现电机</a:t>
            </a:r>
            <a:r>
              <a:rPr lang="zh-CN" altLang="en-US" sz="1400" dirty="0"/>
              <a:t>电流、细分步</a:t>
            </a:r>
            <a:r>
              <a:rPr lang="zh-CN" altLang="en-US" sz="1400" dirty="0" smtClean="0"/>
              <a:t>数精确控制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自动半流技术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各项隔离功能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9580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15732" y="2708920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野火电机直流无刷电机驱动</a:t>
            </a:r>
            <a:endParaRPr lang="en-US" altLang="zh-CN" sz="2400" b="1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5169835" y="3356992"/>
            <a:ext cx="26084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支持</a:t>
            </a:r>
            <a:r>
              <a:rPr lang="en-US" altLang="zh-CN" sz="1400" dirty="0"/>
              <a:t>12V~70V</a:t>
            </a:r>
            <a:r>
              <a:rPr lang="zh-CN" altLang="en-US" sz="1400" dirty="0"/>
              <a:t>的宽电压</a:t>
            </a:r>
            <a:r>
              <a:rPr lang="zh-CN" altLang="en-US" sz="1400" dirty="0" smtClean="0"/>
              <a:t>输入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10A</a:t>
            </a:r>
            <a:r>
              <a:rPr lang="zh-CN" altLang="en-US" sz="1400" dirty="0" smtClean="0"/>
              <a:t>过电流保护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pl-PL" sz="1400" dirty="0"/>
              <a:t>最高功率支持</a:t>
            </a:r>
            <a:r>
              <a:rPr lang="pl-PL" altLang="zh-CN" sz="1400" dirty="0" smtClean="0"/>
              <a:t>700W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3</a:t>
            </a:r>
            <a:r>
              <a:rPr lang="zh-CN" altLang="en-US" sz="1400" dirty="0"/>
              <a:t>相电流和反电动势采样</a:t>
            </a:r>
            <a:r>
              <a:rPr lang="zh-CN" altLang="en-US" sz="1400" dirty="0" smtClean="0"/>
              <a:t>电路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编码器（霍尔）</a:t>
            </a:r>
            <a:r>
              <a:rPr lang="zh-CN" altLang="en-US" sz="1400" dirty="0" smtClean="0"/>
              <a:t>接口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电源电压检测电路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各项隔离功能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 smtClean="0"/>
          </a:p>
        </p:txBody>
      </p:sp>
      <p:pic>
        <p:nvPicPr>
          <p:cNvPr id="16" name="内容占位符 15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8184" y="1554224"/>
            <a:ext cx="3835158" cy="4128326"/>
          </a:xfrm>
        </p:spPr>
      </p:pic>
    </p:spTree>
    <p:extLst>
      <p:ext uri="{BB962C8B-B14F-4D97-AF65-F5344CB8AC3E}">
        <p14:creationId xmlns:p14="http://schemas.microsoft.com/office/powerpoint/2010/main" val="3374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谢谢</a:t>
            </a:r>
            <a:endParaRPr lang="zh-CN" altLang="en-US" sz="28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公众号</a:t>
            </a:r>
            <a:endParaRPr lang="zh-CN" altLang="en-US" sz="14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704586447"/>
              </p:ext>
            </p:extLst>
          </p:nvPr>
        </p:nvGraphicFramePr>
        <p:xfrm>
          <a:off x="2555776" y="1959865"/>
          <a:ext cx="4032448" cy="2938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48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086218" y="2204864"/>
            <a:ext cx="6971565" cy="3384847"/>
          </a:xfrm>
        </p:spPr>
        <p:txBody>
          <a:bodyPr/>
          <a:lstStyle/>
          <a:p>
            <a:r>
              <a:rPr lang="zh-CN" altLang="en-US" dirty="0"/>
              <a:t>从电机的应用</a:t>
            </a:r>
            <a:r>
              <a:rPr lang="zh-CN" altLang="en-US" dirty="0" smtClean="0"/>
              <a:t>场景入手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/>
              <a:t>工业上的打印机、雕刻机、机床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/>
              <a:t>汽车上的空调、雨刷、电动车门安全气囊的驱动；</a:t>
            </a:r>
            <a:endParaRPr lang="en-US" altLang="zh-CN" dirty="0" smtClean="0"/>
          </a:p>
          <a:p>
            <a:pPr lvl="2"/>
            <a:r>
              <a:rPr lang="zh-CN" altLang="en-US" dirty="0"/>
              <a:t>电动自行车、共享单车、平衡车、电动滑板车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手机振动马达、电动牙刷；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0" y="1124744"/>
            <a:ext cx="5580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3600" dirty="0">
                <a:latin typeface="+mn-ea"/>
              </a:rPr>
              <a:t>为什么学习电机应用开发</a:t>
            </a:r>
          </a:p>
        </p:txBody>
      </p:sp>
    </p:spTree>
    <p:extLst>
      <p:ext uri="{BB962C8B-B14F-4D97-AF65-F5344CB8AC3E}">
        <p14:creationId xmlns:p14="http://schemas.microsoft.com/office/powerpoint/2010/main" val="12774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63406"/>
          <a:stretch/>
        </p:blipFill>
        <p:spPr>
          <a:xfrm>
            <a:off x="899590" y="2492896"/>
            <a:ext cx="2790825" cy="31683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6597" y="1628800"/>
            <a:ext cx="2396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文档教程目录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864" y="1196752"/>
            <a:ext cx="2457440" cy="51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72749"/>
            <a:ext cx="6768752" cy="45125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11793" y="5805264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野火电机开发板系列</a:t>
            </a:r>
            <a:r>
              <a:rPr lang="en-US" altLang="zh-CN" dirty="0" smtClean="0"/>
              <a:t>——F407</a:t>
            </a:r>
            <a:r>
              <a:rPr lang="zh-CN" altLang="en-US" dirty="0" smtClean="0"/>
              <a:t>骄阳开发板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0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6" y="1101080"/>
            <a:ext cx="7164288" cy="47761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11793" y="5805264"/>
            <a:ext cx="438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野火电机开发板系列</a:t>
            </a:r>
            <a:r>
              <a:rPr lang="en-US" altLang="zh-CN" dirty="0" smtClean="0"/>
              <a:t>——H743</a:t>
            </a:r>
            <a:r>
              <a:rPr lang="zh-CN" altLang="en-US" dirty="0" smtClean="0"/>
              <a:t>繁星开发板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67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0" y="1064907"/>
            <a:ext cx="7092280" cy="47281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11793" y="5805264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野火电机开发板系列</a:t>
            </a:r>
            <a:r>
              <a:rPr lang="en-US" altLang="zh-CN" dirty="0" smtClean="0"/>
              <a:t>——F103</a:t>
            </a:r>
            <a:r>
              <a:rPr lang="zh-CN" altLang="en-US" dirty="0" smtClean="0"/>
              <a:t>拂晓开发板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347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51720" y="6052646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野火电机开发板系列</a:t>
            </a:r>
            <a:r>
              <a:rPr lang="en-US" altLang="zh-CN" dirty="0" smtClean="0"/>
              <a:t>——F407</a:t>
            </a:r>
            <a:r>
              <a:rPr lang="zh-CN" altLang="en-US" dirty="0" smtClean="0"/>
              <a:t>骄阳开发板硬件资源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35" y="1106060"/>
            <a:ext cx="6799530" cy="49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" y="1340768"/>
            <a:ext cx="7164288" cy="477619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04048" y="2780928"/>
            <a:ext cx="4091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野火电机直流有刷电机驱动</a:t>
            </a:r>
            <a:endParaRPr lang="en-US" altLang="zh-CN" sz="2400" b="1" dirty="0" smtClean="0"/>
          </a:p>
          <a:p>
            <a:r>
              <a:rPr lang="en-US" altLang="zh-CN" sz="2400" b="1" dirty="0"/>
              <a:t>	</a:t>
            </a:r>
            <a:r>
              <a:rPr lang="en-US" altLang="zh-CN" sz="2400" b="1" dirty="0" smtClean="0"/>
              <a:t>	</a:t>
            </a:r>
            <a:r>
              <a:rPr lang="en-US" altLang="zh-CN" b="1" dirty="0" smtClean="0"/>
              <a:t>----MOS</a:t>
            </a:r>
            <a:r>
              <a:rPr lang="zh-CN" altLang="en-US" b="1" dirty="0" smtClean="0"/>
              <a:t>管搭建板</a:t>
            </a:r>
            <a:endParaRPr lang="en-US" altLang="zh-CN" b="1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5004048" y="3700189"/>
            <a:ext cx="24737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支持</a:t>
            </a:r>
            <a:r>
              <a:rPr lang="en-US" altLang="zh-CN" sz="1400" dirty="0"/>
              <a:t>12V~70V</a:t>
            </a:r>
            <a:r>
              <a:rPr lang="zh-CN" altLang="en-US" sz="1400" dirty="0"/>
              <a:t>的宽电压</a:t>
            </a:r>
            <a:r>
              <a:rPr lang="zh-CN" altLang="en-US" sz="1400" dirty="0" smtClean="0"/>
              <a:t>输入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10A</a:t>
            </a:r>
            <a:r>
              <a:rPr lang="zh-CN" altLang="en-US" sz="1400" dirty="0" smtClean="0"/>
              <a:t>过电流保护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pl-PL" sz="1400" dirty="0"/>
              <a:t>最高功率支持</a:t>
            </a:r>
            <a:r>
              <a:rPr lang="pl-PL" altLang="zh-CN" sz="1400" dirty="0" smtClean="0"/>
              <a:t>700W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电机电流、电源电压采样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编码器</a:t>
            </a:r>
            <a:r>
              <a:rPr lang="zh-CN" altLang="en-US" sz="1400" dirty="0" smtClean="0"/>
              <a:t>接口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各项隔离功能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610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思源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思源">
      <a:majorFont>
        <a:latin typeface="思源黑体 CN"/>
        <a:ea typeface="思源黑体 CN"/>
        <a:cs typeface=""/>
      </a:majorFont>
      <a:minorFont>
        <a:latin typeface="思源黑体 Light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5760</TotalTime>
  <Words>257</Words>
  <Application>Microsoft Office PowerPoint</Application>
  <PresentationFormat>全屏显示(4:3)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苹方 常规</vt:lpstr>
      <vt:lpstr>思源黑体 CN</vt:lpstr>
      <vt:lpstr>思源黑体 Light</vt:lpstr>
      <vt:lpstr>Arial</vt:lpstr>
      <vt:lpstr>Calibri</vt:lpstr>
      <vt:lpstr>封面</vt:lpstr>
      <vt:lpstr>正文</vt:lpstr>
      <vt:lpstr>1_正文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143</cp:revision>
  <dcterms:modified xsi:type="dcterms:W3CDTF">2020-11-25T08:20:32Z</dcterms:modified>
</cp:coreProperties>
</file>