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9" r:id="rId3"/>
    <p:sldId id="265" r:id="rId4"/>
    <p:sldId id="266" r:id="rId5"/>
    <p:sldId id="269" r:id="rId6"/>
    <p:sldId id="267" r:id="rId7"/>
    <p:sldId id="268" r:id="rId8"/>
    <p:sldId id="270" r:id="rId9"/>
    <p:sldId id="271" r:id="rId10"/>
    <p:sldId id="272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06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 smtClean="0"/>
            <a:t>内容介绍</a:t>
          </a:r>
          <a:endParaRPr lang="zh-CN" altLang="en-US" dirty="0"/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 smtClean="0"/>
            <a:t>代码分析</a:t>
          </a:r>
          <a:endParaRPr lang="zh-CN" altLang="en-US" dirty="0"/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内容介绍</a:t>
          </a:r>
          <a:endParaRPr lang="zh-CN" altLang="en-US" sz="2800" kern="1200" dirty="0"/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代码分析</a:t>
          </a:r>
          <a:endParaRPr lang="zh-CN" altLang="en-US" sz="2800" kern="1200" dirty="0"/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>
                <a:ea typeface="苹方 常规" pitchFamily="34" charset="-122"/>
              </a:rPr>
              <a:pPr/>
              <a:t>2020/9/21</a:t>
            </a:fld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>
                <a:ea typeface="苹方 常规" pitchFamily="34" charset="-122"/>
              </a:rPr>
              <a:pPr/>
              <a:t>‹#›</a:t>
            </a:fld>
            <a:endParaRPr lang="zh-CN" altLang="en-US" dirty="0"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E00117C1-E066-4E5E-955A-4C1A7D630DE0}" type="datetimeFigureOut">
              <a:rPr lang="zh-CN" altLang="en-US" smtClean="0"/>
              <a:pPr/>
              <a:t>2020/9/21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  <a:endParaRPr lang="zh-CN" altLang="en-US" sz="1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3091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STM32</a:t>
            </a:r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定时器详解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39485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latin typeface="+mj-ea"/>
                <a:ea typeface="+mj-ea"/>
              </a:rPr>
              <a:t>[</a:t>
            </a:r>
            <a:r>
              <a:rPr lang="zh-CN" altLang="en-US" sz="2000" dirty="0" smtClean="0">
                <a:latin typeface="+mj-ea"/>
                <a:ea typeface="+mj-ea"/>
              </a:rPr>
              <a:t>野火</a:t>
            </a:r>
            <a:r>
              <a:rPr lang="en-US" altLang="zh-CN" sz="2000" dirty="0" smtClean="0">
                <a:latin typeface="+mj-ea"/>
                <a:ea typeface="+mj-ea"/>
              </a:rPr>
              <a:t>]《</a:t>
            </a:r>
            <a:r>
              <a:rPr lang="zh-CN" altLang="en-US" sz="2000" dirty="0" smtClean="0">
                <a:latin typeface="+mj-ea"/>
                <a:ea typeface="+mj-ea"/>
              </a:rPr>
              <a:t>电机应用开发实战指南</a:t>
            </a:r>
            <a:r>
              <a:rPr lang="en-US" altLang="zh-CN" sz="2000" dirty="0" smtClean="0">
                <a:latin typeface="+mj-ea"/>
                <a:ea typeface="+mj-ea"/>
              </a:rPr>
              <a:t>》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封面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为什么学习电机应用开发</a:t>
            </a:r>
            <a:endParaRPr lang="zh-CN" altLang="en-US" sz="28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正文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75556" y="2276872"/>
            <a:ext cx="7992888" cy="11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STM32</a:t>
            </a:r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定时器详解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谢谢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苹方 常规" pitchFamily="34" charset="-122"/>
                <a:ea typeface="苹方 常规" pitchFamily="34" charset="-122"/>
              </a:rPr>
              <a:t>公众号</a:t>
            </a:r>
            <a:endParaRPr lang="zh-CN" altLang="en-US" sz="1400" dirty="0"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苹方 常规" pitchFamily="34" charset="-122"/>
                <a:ea typeface="苹方 常规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803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85547869"/>
              </p:ext>
            </p:extLst>
          </p:nvPr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8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简要介绍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STM32F407xx</a:t>
            </a:r>
            <a:r>
              <a:rPr lang="zh-CN" altLang="en-US" dirty="0" smtClean="0"/>
              <a:t>系列定时器资源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STM32F4</a:t>
            </a:r>
            <a:r>
              <a:rPr lang="en-US" altLang="zh-CN" dirty="0"/>
              <a:t>07xx</a:t>
            </a:r>
            <a:r>
              <a:rPr lang="zh-CN" altLang="en-US" dirty="0" smtClean="0"/>
              <a:t>系列有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/>
              <a:t>个高级控制</a:t>
            </a:r>
            <a:r>
              <a:rPr lang="zh-CN" altLang="en-US" dirty="0" smtClean="0"/>
              <a:t>定时器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10</a:t>
            </a:r>
            <a:r>
              <a:rPr lang="zh-CN" altLang="en-US" dirty="0"/>
              <a:t>个通用</a:t>
            </a:r>
            <a:r>
              <a:rPr lang="zh-CN" altLang="en-US" dirty="0" smtClean="0"/>
              <a:t>定时器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/>
              <a:t>个基本</a:t>
            </a:r>
            <a:r>
              <a:rPr lang="zh-CN" altLang="en-US" dirty="0" smtClean="0"/>
              <a:t>定时器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/>
              <a:t>个看门狗定时器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74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03" y="1196752"/>
            <a:ext cx="7313613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5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ti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1158926"/>
            <a:ext cx="7272808" cy="522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0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代码分析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31540" y="1988369"/>
            <a:ext cx="8280920" cy="3960911"/>
          </a:xfrm>
        </p:spPr>
        <p:txBody>
          <a:bodyPr/>
          <a:lstStyle/>
          <a:p>
            <a:r>
              <a:rPr lang="zh-CN" altLang="en-US" dirty="0" smtClean="0"/>
              <a:t>基础定时器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实验一、</a:t>
            </a:r>
            <a:r>
              <a:rPr lang="en-US" altLang="zh-CN" dirty="0" smtClean="0"/>
              <a:t>《</a:t>
            </a:r>
            <a:r>
              <a:rPr lang="en-US" altLang="zh-CN" dirty="0"/>
              <a:t>TIM</a:t>
            </a:r>
            <a:r>
              <a:rPr lang="zh-CN" altLang="zh-CN" dirty="0"/>
              <a:t>—基本定时器定时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高级定时器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实验二、</a:t>
            </a:r>
            <a:r>
              <a:rPr lang="en-US" altLang="zh-CN" dirty="0" smtClean="0"/>
              <a:t>《</a:t>
            </a:r>
            <a:r>
              <a:rPr lang="en-US" altLang="zh-CN" dirty="0"/>
              <a:t>TIM</a:t>
            </a:r>
            <a:r>
              <a:rPr lang="zh-CN" altLang="zh-CN" dirty="0"/>
              <a:t>—高级定时器互补输出</a:t>
            </a:r>
            <a:r>
              <a:rPr lang="en-US" altLang="zh-CN" dirty="0" smtClean="0"/>
              <a:t>》</a:t>
            </a:r>
            <a:endParaRPr lang="zh-CN" altLang="en-US" dirty="0"/>
          </a:p>
          <a:p>
            <a:pPr lvl="1"/>
            <a:r>
              <a:rPr lang="zh-CN" altLang="en-US" dirty="0" smtClean="0"/>
              <a:t>实验三、</a:t>
            </a:r>
            <a:r>
              <a:rPr lang="en-US" altLang="zh-CN" dirty="0" smtClean="0"/>
              <a:t>《</a:t>
            </a:r>
            <a:r>
              <a:rPr lang="en-US" altLang="zh-CN" dirty="0"/>
              <a:t>TIM</a:t>
            </a:r>
            <a:r>
              <a:rPr lang="zh-CN" altLang="zh-CN" dirty="0"/>
              <a:t>—高级定时器</a:t>
            </a:r>
            <a:r>
              <a:rPr lang="en-US" altLang="zh-CN" dirty="0"/>
              <a:t>PWM</a:t>
            </a:r>
            <a:r>
              <a:rPr lang="zh-CN" altLang="zh-CN" dirty="0"/>
              <a:t>输入捕获</a:t>
            </a:r>
            <a:r>
              <a:rPr lang="en-US" altLang="zh-CN" dirty="0" smtClean="0"/>
              <a:t>》</a:t>
            </a:r>
          </a:p>
          <a:p>
            <a:pPr lvl="1"/>
            <a:r>
              <a:rPr lang="zh-CN" altLang="en-US" dirty="0" smtClean="0"/>
              <a:t>实验四、</a:t>
            </a:r>
            <a:r>
              <a:rPr lang="en-US" altLang="zh-CN" dirty="0" smtClean="0"/>
              <a:t>《</a:t>
            </a:r>
            <a:r>
              <a:rPr lang="en-US" altLang="zh-CN" dirty="0"/>
              <a:t>TIM</a:t>
            </a:r>
            <a:r>
              <a:rPr lang="zh-CN" altLang="zh-CN" dirty="0"/>
              <a:t>—高级定时器输出</a:t>
            </a:r>
            <a:r>
              <a:rPr lang="zh-CN" altLang="zh-CN" dirty="0" smtClean="0"/>
              <a:t>比较</a:t>
            </a:r>
            <a:r>
              <a:rPr lang="en-US" altLang="zh-CN" dirty="0" smtClean="0"/>
              <a:t>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6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实验二现象</a:t>
            </a:r>
            <a:endParaRPr lang="zh-CN" altLang="en-US" dirty="0"/>
          </a:p>
        </p:txBody>
      </p:sp>
      <p:pic>
        <p:nvPicPr>
          <p:cNvPr id="2050" name="Picture 2" descr="doc1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3076"/>
            <a:ext cx="6048672" cy="453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2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实现三现象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07" y="1844824"/>
            <a:ext cx="6222186" cy="44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实现四现象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59" y="1989138"/>
            <a:ext cx="5281082" cy="3960812"/>
          </a:xfrm>
        </p:spPr>
      </p:pic>
    </p:spTree>
    <p:extLst>
      <p:ext uri="{BB962C8B-B14F-4D97-AF65-F5344CB8AC3E}">
        <p14:creationId xmlns:p14="http://schemas.microsoft.com/office/powerpoint/2010/main" val="37437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思源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4599</TotalTime>
  <Words>101</Words>
  <Application>Microsoft Office PowerPoint</Application>
  <PresentationFormat>全屏显示(4:3)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苹方 常规</vt:lpstr>
      <vt:lpstr>思源黑体 CN</vt:lpstr>
      <vt:lpstr>思源黑体 Light</vt:lpstr>
      <vt:lpstr>Arial</vt:lpstr>
      <vt:lpstr>Calibri</vt:lpstr>
      <vt:lpstr>封面</vt:lpstr>
      <vt:lpstr>正文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110</cp:revision>
  <dcterms:modified xsi:type="dcterms:W3CDTF">2020-09-21T07:09:54Z</dcterms:modified>
</cp:coreProperties>
</file>