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4"/>
  </p:notesMasterIdLst>
  <p:handoutMasterIdLst>
    <p:handoutMasterId r:id="rId15"/>
  </p:handoutMasterIdLst>
  <p:sldIdLst>
    <p:sldId id="259" r:id="rId3"/>
    <p:sldId id="265" r:id="rId4"/>
    <p:sldId id="266" r:id="rId5"/>
    <p:sldId id="268" r:id="rId6"/>
    <p:sldId id="267" r:id="rId7"/>
    <p:sldId id="271" r:id="rId8"/>
    <p:sldId id="272" r:id="rId9"/>
    <p:sldId id="273" r:id="rId10"/>
    <p:sldId id="274" r:id="rId11"/>
    <p:sldId id="269" r:id="rId12"/>
    <p:sldId id="26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006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 smtClean="0"/>
            <a:t>内容介绍</a:t>
          </a:r>
          <a:endParaRPr lang="zh-CN" altLang="en-US" dirty="0"/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1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1"/>
      <dgm:spPr/>
    </dgm:pt>
    <dgm:pt modelId="{3F87B5B7-D5FC-43F8-B3AA-805A2B031400}" type="pres">
      <dgm:prSet presAssocID="{3BBF6306-F41A-4595-8640-4D06907B28C2}" presName="dstNode" presStyleLbl="node1" presStyleIdx="0" presStyleCnt="1"/>
      <dgm:spPr/>
    </dgm:pt>
    <dgm:pt modelId="{2F58EECC-EE10-4E3F-8D00-C82310233B56}" type="pres">
      <dgm:prSet presAssocID="{0D3A0002-4104-411A-B7AE-E377D934FCE3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1"/>
      <dgm:spPr/>
    </dgm:pt>
  </dgm:ptLst>
  <dgm:cxnLst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1989005" y="-334969"/>
          <a:ext cx="2586038" cy="2586038"/>
        </a:xfrm>
        <a:prstGeom prst="blockArc">
          <a:avLst>
            <a:gd name="adj1" fmla="val 18900000"/>
            <a:gd name="adj2" fmla="val 2700000"/>
            <a:gd name="adj3" fmla="val 83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579916" y="494116"/>
          <a:ext cx="4556315" cy="9278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452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内容介绍</a:t>
          </a:r>
          <a:endParaRPr lang="zh-CN" altLang="en-US" sz="3400" kern="1200" dirty="0"/>
        </a:p>
      </dsp:txBody>
      <dsp:txXfrm>
        <a:off x="579916" y="494116"/>
        <a:ext cx="4556315" cy="927866"/>
      </dsp:txXfrm>
    </dsp:sp>
    <dsp:sp modelId="{7725F8AB-D54F-4623-9964-B97EBFFE1BAF}">
      <dsp:nvSpPr>
        <dsp:cNvPr id="0" name=""/>
        <dsp:cNvSpPr/>
      </dsp:nvSpPr>
      <dsp:spPr>
        <a:xfrm>
          <a:off x="0" y="378133"/>
          <a:ext cx="1159832" cy="11598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>
                <a:ea typeface="苹方 常规" pitchFamily="34" charset="-122"/>
              </a:rPr>
              <a:pPr/>
              <a:t>2020/8/31</a:t>
            </a:fld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>
                <a:ea typeface="苹方 常规" pitchFamily="34" charset="-122"/>
              </a:rPr>
              <a:pPr/>
              <a:t>‹#›</a:t>
            </a:fld>
            <a:endParaRPr lang="zh-CN" altLang="en-US" dirty="0"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E00117C1-E066-4E5E-955A-4C1A7D630DE0}" type="datetimeFigureOut">
              <a:rPr lang="zh-CN" altLang="en-US" smtClean="0"/>
              <a:pPr/>
              <a:t>2020/8/31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公众号</a:t>
            </a:r>
            <a:endParaRPr lang="zh-CN" altLang="en-US" sz="1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控制系统与电机的关系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 smtClean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39485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[</a:t>
            </a:r>
            <a:r>
              <a:rPr lang="zh-CN" altLang="en-US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野火</a:t>
            </a:r>
            <a:r>
              <a:rPr lang="en-US" altLang="zh-CN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]《</a:t>
            </a:r>
            <a:r>
              <a:rPr lang="zh-CN" altLang="en-US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电机应用开发实战指南</a:t>
            </a:r>
            <a:r>
              <a:rPr lang="en-US" altLang="zh-CN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》</a:t>
            </a:r>
            <a:endParaRPr lang="zh-CN" altLang="en-US" sz="20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封面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 smtClean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为什么学习电机应用开发</a:t>
            </a:r>
            <a:endParaRPr lang="zh-CN" altLang="en-US" sz="28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6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正文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75556" y="2276872"/>
            <a:ext cx="7992888" cy="11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控制系统与电机的关系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控制系统与电机的关系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6" y="3068960"/>
            <a:ext cx="9083827" cy="232277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8572" y="2247255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试想，将前面章节中介绍到的电机控制相关的器件代入框图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18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谢谢</a:t>
            </a:r>
            <a:endParaRPr lang="zh-CN" altLang="en-US" sz="28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公众号</a:t>
            </a:r>
            <a:endParaRPr lang="zh-CN" altLang="en-US" sz="1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0803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500735531"/>
              </p:ext>
            </p:extLst>
          </p:nvPr>
        </p:nvGraphicFramePr>
        <p:xfrm>
          <a:off x="2003884" y="2470950"/>
          <a:ext cx="5136232" cy="191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8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什么是控制系统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控制系统是指由控制主体、控制客体和控制媒体组成的具有自身目标和功能的管理系统。也可以理解为：为了使控制对象达到预期的稳定状态。 </a:t>
            </a:r>
            <a:endParaRPr lang="en-US" altLang="zh-CN" sz="2800" dirty="0" smtClean="0"/>
          </a:p>
          <a:p>
            <a:r>
              <a:rPr lang="zh-CN" altLang="en-US" sz="2800" dirty="0" smtClean="0"/>
              <a:t>例如</a:t>
            </a:r>
            <a:r>
              <a:rPr lang="zh-CN" altLang="en-US" sz="2800" dirty="0"/>
              <a:t>一个水箱的温度控制，可以通过控制加热设备输出的功率进而来改变水温达到目标温度，这个水箱的温度控制可以称之为一个简单的控制系统。</a:t>
            </a:r>
            <a:endParaRPr lang="en-US" altLang="zh-CN" sz="2800" dirty="0" smtClean="0"/>
          </a:p>
        </p:txBody>
      </p:sp>
      <p:sp>
        <p:nvSpPr>
          <p:cNvPr id="6" name="AutoShape 6" descr="舵机结构解析图"/>
          <p:cNvSpPr>
            <a:spLocks noChangeAspect="1" noChangeArrowheads="1"/>
          </p:cNvSpPr>
          <p:nvPr/>
        </p:nvSpPr>
        <p:spPr bwMode="auto">
          <a:xfrm>
            <a:off x="155574" y="-144463"/>
            <a:ext cx="6072609" cy="607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自动控制系统的工作原理是什么？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/>
              <a:t>生产中某些关键性参数进行自动控制，使它们在受到外界干扰</a:t>
            </a:r>
            <a:r>
              <a:rPr lang="en-US" altLang="zh-CN" dirty="0"/>
              <a:t>(</a:t>
            </a:r>
            <a:r>
              <a:rPr lang="zh-CN" altLang="en-US" dirty="0"/>
              <a:t>扰动</a:t>
            </a:r>
            <a:r>
              <a:rPr lang="en-US" altLang="zh-CN" dirty="0"/>
              <a:t>) </a:t>
            </a:r>
            <a:r>
              <a:rPr lang="zh-CN" altLang="en-US" dirty="0"/>
              <a:t>的影响而偏离正常状态时，能够被自动地调节而回到工艺所要求的数值范围内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自动控制系统一般分为</a:t>
            </a:r>
            <a:r>
              <a:rPr lang="zh-CN" altLang="en-US" dirty="0"/>
              <a:t>开环和</a:t>
            </a:r>
            <a:r>
              <a:rPr lang="zh-CN" altLang="en-US" dirty="0" smtClean="0"/>
              <a:t>闭环。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98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闭环控制系统</a:t>
            </a:r>
            <a:r>
              <a:rPr lang="zh-CN" altLang="en-US" dirty="0"/>
              <a:t>原理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9613" y="4057923"/>
            <a:ext cx="9084774" cy="2323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1581" y="1844824"/>
            <a:ext cx="75608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闭环控制也就是（负）反馈控制，原理与人和动物的目的性行为相似，系统组成包括传感器（相当于感官），控制装置（相当于脑和神经）， 执行机构（相当于手腿和肌肉）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传感器</a:t>
            </a:r>
            <a:r>
              <a:rPr lang="zh-CN" altLang="en-US" sz="2000" dirty="0"/>
              <a:t>检测被控对象的状态信息（输出量），并将其转变成物理（电）信号传给控制装置。 控制装置比较被控对象当前状态（输出量）对希望状态（给定量）的偏差，产生一个控制信号，通过执行机构驱动被控对象运动， 使其运动状态接近希望状态。</a:t>
            </a:r>
          </a:p>
        </p:txBody>
      </p:sp>
    </p:spTree>
    <p:extLst>
      <p:ext uri="{BB962C8B-B14F-4D97-AF65-F5344CB8AC3E}">
        <p14:creationId xmlns:p14="http://schemas.microsoft.com/office/powerpoint/2010/main" val="25843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闭环控制系统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86218" y="1700808"/>
            <a:ext cx="6971565" cy="3960911"/>
          </a:xfrm>
        </p:spPr>
        <p:txBody>
          <a:bodyPr/>
          <a:lstStyle/>
          <a:p>
            <a:r>
              <a:rPr lang="zh-CN" altLang="en-US" sz="2200" dirty="0"/>
              <a:t>以热水器自动控温为例，首先我们将热水器设置一个温度，此时这个温度就是这个系统的给定值，也是控制系统想要达到的目标值； 热水器的调节器为整个系统的控制器，调节器经过计算处理输出给执行机构，通过热水器的加热装置，进而控制水的温度， 然后检测实际的温度，将温度反馈给控制系统，此时实际的温度和目标温度产生偏差，通过加热装置给水加热来达到理想的温度。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95" y="4483100"/>
            <a:ext cx="7357410" cy="175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闭环控制框图对比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6" y="1988840"/>
            <a:ext cx="9083827" cy="23227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221088"/>
            <a:ext cx="8784976" cy="209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开环控制系统</a:t>
            </a:r>
            <a:r>
              <a:rPr lang="zh-CN" altLang="en-US" dirty="0"/>
              <a:t>原理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开环控制不能够检测误差，不能够校正误差，只能够按照事先确定好的程序和产生信号的条件，依次去控制对象并且无抑制的干扰能力。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1" y="4365104"/>
            <a:ext cx="9038199" cy="151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开环</a:t>
            </a:r>
            <a:r>
              <a:rPr lang="zh-CN" altLang="en-US" dirty="0" smtClean="0"/>
              <a:t>自动控制实例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748" y="4242048"/>
            <a:ext cx="9108504" cy="156321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7564" y="1988840"/>
            <a:ext cx="78488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以生活中的电吹风为例，电吹风是一个常见开环控制系统，通过设置吹风机的档位可以改变风扇的转速和电热丝的温度，进而调节输出的温度和风速。</a:t>
            </a:r>
          </a:p>
        </p:txBody>
      </p:sp>
    </p:spTree>
    <p:extLst>
      <p:ext uri="{BB962C8B-B14F-4D97-AF65-F5344CB8AC3E}">
        <p14:creationId xmlns:p14="http://schemas.microsoft.com/office/powerpoint/2010/main" val="42937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思源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4909</TotalTime>
  <Words>448</Words>
  <Application>Microsoft Office PowerPoint</Application>
  <PresentationFormat>全屏显示(4:3)</PresentationFormat>
  <Paragraphs>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苹方 常规</vt:lpstr>
      <vt:lpstr>思源黑体 CN</vt:lpstr>
      <vt:lpstr>思源黑体 Light</vt:lpstr>
      <vt:lpstr>Arial</vt:lpstr>
      <vt:lpstr>Calibri</vt:lpstr>
      <vt:lpstr>封面</vt:lpstr>
      <vt:lpstr>正文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123</cp:revision>
  <dcterms:modified xsi:type="dcterms:W3CDTF">2020-08-31T07:31:24Z</dcterms:modified>
</cp:coreProperties>
</file>