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9"/>
  </p:notesMasterIdLst>
  <p:handoutMasterIdLst>
    <p:handoutMasterId r:id="rId10"/>
  </p:handoutMasterIdLst>
  <p:sldIdLst>
    <p:sldId id="259" r:id="rId3"/>
    <p:sldId id="265" r:id="rId4"/>
    <p:sldId id="280" r:id="rId5"/>
    <p:sldId id="266" r:id="rId6"/>
    <p:sldId id="268" r:id="rId7"/>
    <p:sldId id="264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306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F6306-F41A-4595-8640-4D06907B28C2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3A0002-4104-411A-B7AE-E377D934FCE3}">
      <dgm:prSet phldrT="[文本]"/>
      <dgm:spPr/>
      <dgm:t>
        <a:bodyPr/>
        <a:lstStyle/>
        <a:p>
          <a:pPr algn="l"/>
          <a:r>
            <a:rPr lang="zh-CN" altLang="en-US" dirty="0" smtClean="0"/>
            <a:t>内容介绍</a:t>
          </a:r>
          <a:endParaRPr lang="zh-CN" altLang="en-US" dirty="0"/>
        </a:p>
      </dgm:t>
    </dgm:pt>
    <dgm:pt modelId="{ECB0B6E2-96CF-48BC-86D7-2DC7FBD9153F}" type="par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0056741C-72D7-402C-BD26-CE2D748767F9}" type="sib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8081962B-7667-446C-A69A-2DEBA2ED9C58}">
      <dgm:prSet phldrT="[文本]"/>
      <dgm:spPr/>
      <dgm:t>
        <a:bodyPr/>
        <a:lstStyle/>
        <a:p>
          <a:pPr algn="l"/>
          <a:r>
            <a:rPr lang="zh-CN" altLang="en-US" dirty="0" smtClean="0"/>
            <a:t>代码分析</a:t>
          </a:r>
          <a:endParaRPr lang="zh-CN" altLang="en-US" dirty="0"/>
        </a:p>
      </dgm:t>
    </dgm:pt>
    <dgm:pt modelId="{6147C47D-A764-4273-AD20-E156DC066587}" type="par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448B58E5-4037-44A9-85EC-E601FC29E1C0}" type="sib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27CEF205-B81A-40DE-A5A8-FF2682529BCC}" type="pres">
      <dgm:prSet presAssocID="{3BBF6306-F41A-4595-8640-4D06907B28C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BE9C480-9EC2-4E9A-A924-F87B9052E655}" type="pres">
      <dgm:prSet presAssocID="{3BBF6306-F41A-4595-8640-4D06907B28C2}" presName="Name1" presStyleCnt="0"/>
      <dgm:spPr/>
    </dgm:pt>
    <dgm:pt modelId="{5B2DB6CE-B07D-4D20-A536-5F9D9292D10E}" type="pres">
      <dgm:prSet presAssocID="{3BBF6306-F41A-4595-8640-4D06907B28C2}" presName="cycle" presStyleCnt="0"/>
      <dgm:spPr/>
    </dgm:pt>
    <dgm:pt modelId="{D5022DB8-F583-4458-9631-2B59BD598389}" type="pres">
      <dgm:prSet presAssocID="{3BBF6306-F41A-4595-8640-4D06907B28C2}" presName="srcNode" presStyleLbl="node1" presStyleIdx="0" presStyleCnt="2"/>
      <dgm:spPr/>
    </dgm:pt>
    <dgm:pt modelId="{6BEA38B3-08DE-4857-90F4-62BA6DF48890}" type="pres">
      <dgm:prSet presAssocID="{3BBF6306-F41A-4595-8640-4D06907B28C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CC1108D-5066-4F90-91A2-06366218892E}" type="pres">
      <dgm:prSet presAssocID="{3BBF6306-F41A-4595-8640-4D06907B28C2}" presName="extraNode" presStyleLbl="node1" presStyleIdx="0" presStyleCnt="2"/>
      <dgm:spPr/>
    </dgm:pt>
    <dgm:pt modelId="{3F87B5B7-D5FC-43F8-B3AA-805A2B031400}" type="pres">
      <dgm:prSet presAssocID="{3BBF6306-F41A-4595-8640-4D06907B28C2}" presName="dstNode" presStyleLbl="node1" presStyleIdx="0" presStyleCnt="2"/>
      <dgm:spPr/>
    </dgm:pt>
    <dgm:pt modelId="{2F58EECC-EE10-4E3F-8D00-C82310233B56}" type="pres">
      <dgm:prSet presAssocID="{0D3A0002-4104-411A-B7AE-E377D934FCE3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81C4-8BA5-420B-A4F0-572D5AA21C52}" type="pres">
      <dgm:prSet presAssocID="{0D3A0002-4104-411A-B7AE-E377D934FCE3}" presName="accent_1" presStyleCnt="0"/>
      <dgm:spPr/>
    </dgm:pt>
    <dgm:pt modelId="{7725F8AB-D54F-4623-9964-B97EBFFE1BAF}" type="pres">
      <dgm:prSet presAssocID="{0D3A0002-4104-411A-B7AE-E377D934FCE3}" presName="accentRepeatNode" presStyleLbl="solidFgAcc1" presStyleIdx="0" presStyleCnt="2"/>
      <dgm:spPr/>
    </dgm:pt>
    <dgm:pt modelId="{98399794-2367-44EC-A19B-D1EC9EE3641A}" type="pres">
      <dgm:prSet presAssocID="{8081962B-7667-446C-A69A-2DEBA2ED9C5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C0FDC2-01A5-43E6-B5E8-B5BA3E214BDD}" type="pres">
      <dgm:prSet presAssocID="{8081962B-7667-446C-A69A-2DEBA2ED9C58}" presName="accent_2" presStyleCnt="0"/>
      <dgm:spPr/>
    </dgm:pt>
    <dgm:pt modelId="{0C348BEA-3158-4094-9910-16024EB41408}" type="pres">
      <dgm:prSet presAssocID="{8081962B-7667-446C-A69A-2DEBA2ED9C58}" presName="accentRepeatNode" presStyleLbl="solidFgAcc1" presStyleIdx="1" presStyleCnt="2"/>
      <dgm:spPr/>
    </dgm:pt>
  </dgm:ptLst>
  <dgm:cxnLst>
    <dgm:cxn modelId="{7E0E387D-247B-4BC6-90F5-75FEABD682F8}" type="presOf" srcId="{0056741C-72D7-402C-BD26-CE2D748767F9}" destId="{6BEA38B3-08DE-4857-90F4-62BA6DF48890}" srcOrd="0" destOrd="0" presId="urn:microsoft.com/office/officeart/2008/layout/VerticalCurvedList"/>
    <dgm:cxn modelId="{153E894D-F5FC-45AD-B9C6-90648FA45EA8}" srcId="{3BBF6306-F41A-4595-8640-4D06907B28C2}" destId="{0D3A0002-4104-411A-B7AE-E377D934FCE3}" srcOrd="0" destOrd="0" parTransId="{ECB0B6E2-96CF-48BC-86D7-2DC7FBD9153F}" sibTransId="{0056741C-72D7-402C-BD26-CE2D748767F9}"/>
    <dgm:cxn modelId="{63708B2F-936E-4036-821F-EF26AE8D490C}" type="presOf" srcId="{0D3A0002-4104-411A-B7AE-E377D934FCE3}" destId="{2F58EECC-EE10-4E3F-8D00-C82310233B56}" srcOrd="0" destOrd="0" presId="urn:microsoft.com/office/officeart/2008/layout/VerticalCurvedList"/>
    <dgm:cxn modelId="{CB03CA19-279F-42E4-8814-01C8E4450C6E}" srcId="{3BBF6306-F41A-4595-8640-4D06907B28C2}" destId="{8081962B-7667-446C-A69A-2DEBA2ED9C58}" srcOrd="1" destOrd="0" parTransId="{6147C47D-A764-4273-AD20-E156DC066587}" sibTransId="{448B58E5-4037-44A9-85EC-E601FC29E1C0}"/>
    <dgm:cxn modelId="{D8FB24E5-D29E-40BE-A196-DBD2AC0F16E9}" type="presOf" srcId="{8081962B-7667-446C-A69A-2DEBA2ED9C58}" destId="{98399794-2367-44EC-A19B-D1EC9EE3641A}" srcOrd="0" destOrd="0" presId="urn:microsoft.com/office/officeart/2008/layout/VerticalCurvedList"/>
    <dgm:cxn modelId="{0E8A2C20-88F5-4A55-92EA-86C63917DB24}" type="presOf" srcId="{3BBF6306-F41A-4595-8640-4D06907B28C2}" destId="{27CEF205-B81A-40DE-A5A8-FF2682529BCC}" srcOrd="0" destOrd="0" presId="urn:microsoft.com/office/officeart/2008/layout/VerticalCurvedList"/>
    <dgm:cxn modelId="{40A09D3E-53CA-4575-B72F-45775880C127}" type="presParOf" srcId="{27CEF205-B81A-40DE-A5A8-FF2682529BCC}" destId="{FBE9C480-9EC2-4E9A-A924-F87B9052E655}" srcOrd="0" destOrd="0" presId="urn:microsoft.com/office/officeart/2008/layout/VerticalCurvedList"/>
    <dgm:cxn modelId="{966CB0EE-1B60-482B-B511-0F9089CA3C36}" type="presParOf" srcId="{FBE9C480-9EC2-4E9A-A924-F87B9052E655}" destId="{5B2DB6CE-B07D-4D20-A536-5F9D9292D10E}" srcOrd="0" destOrd="0" presId="urn:microsoft.com/office/officeart/2008/layout/VerticalCurvedList"/>
    <dgm:cxn modelId="{84241D28-9959-4B86-8428-52CB8891D67C}" type="presParOf" srcId="{5B2DB6CE-B07D-4D20-A536-5F9D9292D10E}" destId="{D5022DB8-F583-4458-9631-2B59BD598389}" srcOrd="0" destOrd="0" presId="urn:microsoft.com/office/officeart/2008/layout/VerticalCurvedList"/>
    <dgm:cxn modelId="{13A2DB6D-4194-41E7-A1FB-622F4D80A31B}" type="presParOf" srcId="{5B2DB6CE-B07D-4D20-A536-5F9D9292D10E}" destId="{6BEA38B3-08DE-4857-90F4-62BA6DF48890}" srcOrd="1" destOrd="0" presId="urn:microsoft.com/office/officeart/2008/layout/VerticalCurvedList"/>
    <dgm:cxn modelId="{BC22FC75-9079-4B8C-A540-E94A479A7322}" type="presParOf" srcId="{5B2DB6CE-B07D-4D20-A536-5F9D9292D10E}" destId="{0CC1108D-5066-4F90-91A2-06366218892E}" srcOrd="2" destOrd="0" presId="urn:microsoft.com/office/officeart/2008/layout/VerticalCurvedList"/>
    <dgm:cxn modelId="{D02B5E4D-29D7-4229-80FB-7FC287BACDD9}" type="presParOf" srcId="{5B2DB6CE-B07D-4D20-A536-5F9D9292D10E}" destId="{3F87B5B7-D5FC-43F8-B3AA-805A2B031400}" srcOrd="3" destOrd="0" presId="urn:microsoft.com/office/officeart/2008/layout/VerticalCurvedList"/>
    <dgm:cxn modelId="{124CE6BA-00FB-4FC9-B1AB-A5D074776D20}" type="presParOf" srcId="{FBE9C480-9EC2-4E9A-A924-F87B9052E655}" destId="{2F58EECC-EE10-4E3F-8D00-C82310233B56}" srcOrd="1" destOrd="0" presId="urn:microsoft.com/office/officeart/2008/layout/VerticalCurvedList"/>
    <dgm:cxn modelId="{DF38D83D-84B6-4C7F-AD19-597FDA6A4C4B}" type="presParOf" srcId="{FBE9C480-9EC2-4E9A-A924-F87B9052E655}" destId="{FFAD81C4-8BA5-420B-A4F0-572D5AA21C52}" srcOrd="2" destOrd="0" presId="urn:microsoft.com/office/officeart/2008/layout/VerticalCurvedList"/>
    <dgm:cxn modelId="{36F6639E-5057-49FD-AC30-BEA29F3A44F5}" type="presParOf" srcId="{FFAD81C4-8BA5-420B-A4F0-572D5AA21C52}" destId="{7725F8AB-D54F-4623-9964-B97EBFFE1BAF}" srcOrd="0" destOrd="0" presId="urn:microsoft.com/office/officeart/2008/layout/VerticalCurvedList"/>
    <dgm:cxn modelId="{045CFA8B-A7AF-4BDA-B437-CDCF0E100427}" type="presParOf" srcId="{FBE9C480-9EC2-4E9A-A924-F87B9052E655}" destId="{98399794-2367-44EC-A19B-D1EC9EE3641A}" srcOrd="3" destOrd="0" presId="urn:microsoft.com/office/officeart/2008/layout/VerticalCurvedList"/>
    <dgm:cxn modelId="{DB29DA18-F1F7-454D-8B31-1E6B66150D22}" type="presParOf" srcId="{FBE9C480-9EC2-4E9A-A924-F87B9052E655}" destId="{32C0FDC2-01A5-43E6-B5E8-B5BA3E214BDD}" srcOrd="4" destOrd="0" presId="urn:microsoft.com/office/officeart/2008/layout/VerticalCurvedList"/>
    <dgm:cxn modelId="{A268D0DB-BE40-4917-985A-7536F6081AFD}" type="presParOf" srcId="{32C0FDC2-01A5-43E6-B5E8-B5BA3E214BDD}" destId="{0C348BEA-3158-4094-9910-16024EB4140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A38B3-08DE-4857-90F4-62BA6DF48890}">
      <dsp:nvSpPr>
        <dsp:cNvPr id="0" name=""/>
        <dsp:cNvSpPr/>
      </dsp:nvSpPr>
      <dsp:spPr>
        <a:xfrm>
          <a:off x="-3009393" y="-466372"/>
          <a:ext cx="3612816" cy="3612816"/>
        </a:xfrm>
        <a:prstGeom prst="blockArc">
          <a:avLst>
            <a:gd name="adj1" fmla="val 18900000"/>
            <a:gd name="adj2" fmla="val 2700000"/>
            <a:gd name="adj3" fmla="val 59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8EECC-EE10-4E3F-8D00-C82310233B56}">
      <dsp:nvSpPr>
        <dsp:cNvPr id="0" name=""/>
        <dsp:cNvSpPr/>
      </dsp:nvSpPr>
      <dsp:spPr>
        <a:xfrm>
          <a:off x="492664" y="382875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内容介绍</a:t>
          </a:r>
          <a:endParaRPr lang="zh-CN" altLang="en-US" sz="2800" kern="1200" dirty="0"/>
        </a:p>
      </dsp:txBody>
      <dsp:txXfrm>
        <a:off x="492664" y="382875"/>
        <a:ext cx="4629430" cy="765642"/>
      </dsp:txXfrm>
    </dsp:sp>
    <dsp:sp modelId="{7725F8AB-D54F-4623-9964-B97EBFFE1BAF}">
      <dsp:nvSpPr>
        <dsp:cNvPr id="0" name=""/>
        <dsp:cNvSpPr/>
      </dsp:nvSpPr>
      <dsp:spPr>
        <a:xfrm>
          <a:off x="14137" y="287169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399794-2367-44EC-A19B-D1EC9EE3641A}">
      <dsp:nvSpPr>
        <dsp:cNvPr id="0" name=""/>
        <dsp:cNvSpPr/>
      </dsp:nvSpPr>
      <dsp:spPr>
        <a:xfrm>
          <a:off x="492664" y="1531553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代码分析</a:t>
          </a:r>
          <a:endParaRPr lang="zh-CN" altLang="en-US" sz="2800" kern="1200" dirty="0"/>
        </a:p>
      </dsp:txBody>
      <dsp:txXfrm>
        <a:off x="492664" y="1531553"/>
        <a:ext cx="4629430" cy="765642"/>
      </dsp:txXfrm>
    </dsp:sp>
    <dsp:sp modelId="{0C348BEA-3158-4094-9910-16024EB41408}">
      <dsp:nvSpPr>
        <dsp:cNvPr id="0" name=""/>
        <dsp:cNvSpPr/>
      </dsp:nvSpPr>
      <dsp:spPr>
        <a:xfrm>
          <a:off x="14137" y="1435848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>
                <a:ea typeface="苹方 常规" pitchFamily="34" charset="-122"/>
              </a:rPr>
              <a:pPr/>
              <a:t>2020/9/25</a:t>
            </a:fld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>
                <a:ea typeface="苹方 常规" pitchFamily="34" charset="-122"/>
              </a:rPr>
              <a:pPr/>
              <a:t>‹#›</a:t>
            </a:fld>
            <a:endParaRPr lang="zh-CN" altLang="en-US" dirty="0">
              <a:ea typeface="苹方 常规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常规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常规" pitchFamily="34" charset="-122"/>
              </a:defRPr>
            </a:lvl1pPr>
          </a:lstStyle>
          <a:p>
            <a:fld id="{E00117C1-E066-4E5E-955A-4C1A7D630DE0}" type="datetimeFigureOut">
              <a:rPr lang="zh-CN" altLang="en-US" smtClean="0"/>
              <a:pPr/>
              <a:t>2020/9/25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常规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常规" pitchFamily="34" charset="-122"/>
              </a:defRPr>
            </a:lvl1pPr>
          </a:lstStyle>
          <a:p>
            <a:fld id="{4C45946E-CFD3-46D9-87A1-2CA7EE0F856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公众号</a:t>
            </a:r>
            <a:endParaRPr lang="zh-CN" altLang="en-US" sz="1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淘宝店铺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4908114"/>
            <a:ext cx="1000800" cy="99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0000" y="460003"/>
            <a:ext cx="4382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 直流有刷电机</a:t>
            </a:r>
            <a:r>
              <a:rPr lang="en-US" altLang="zh-CN" sz="28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-</a:t>
            </a:r>
            <a:r>
              <a:rPr lang="zh-CN" altLang="en-US" sz="28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位置环控制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 smtClean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0" y="1196529"/>
            <a:ext cx="7380312" cy="504279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086218" y="1988369"/>
            <a:ext cx="6971565" cy="39609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1517" y="601433"/>
            <a:ext cx="394851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[</a:t>
            </a:r>
            <a:r>
              <a:rPr lang="zh-CN" altLang="en-US" sz="20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野火</a:t>
            </a:r>
            <a:r>
              <a:rPr lang="en-US" altLang="zh-CN" sz="20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]《</a:t>
            </a:r>
            <a:r>
              <a:rPr lang="zh-CN" altLang="en-US" sz="20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电机应用开发实战指南</a:t>
            </a:r>
            <a:r>
              <a:rPr lang="en-US" altLang="zh-CN" sz="20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》</a:t>
            </a:r>
            <a:endParaRPr lang="zh-CN" altLang="en-US" sz="20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1078" y="2060848"/>
            <a:ext cx="8229600" cy="2402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封面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 smtClean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80000" y="46000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标题</a:t>
            </a:r>
            <a:endParaRPr lang="zh-CN" altLang="en-US" sz="28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16" name="标题占位符 1"/>
          <p:cNvSpPr>
            <a:spLocks noGrp="1"/>
          </p:cNvSpPr>
          <p:nvPr>
            <p:ph type="title"/>
          </p:nvPr>
        </p:nvSpPr>
        <p:spPr>
          <a:xfrm>
            <a:off x="571078" y="2060848"/>
            <a:ext cx="8229600" cy="2402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正文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75556" y="2276872"/>
            <a:ext cx="7992888" cy="11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5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anose="020B0500000000000000" pitchFamily="34" charset="-122"/>
                <a:ea typeface="思源黑体 CN" panose="020B0500000000000000" pitchFamily="34" charset="-122"/>
              </a:rPr>
              <a:t>直流有刷电机</a:t>
            </a:r>
            <a:r>
              <a:rPr lang="en-US" altLang="zh-CN" sz="5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anose="020B0500000000000000" pitchFamily="34" charset="-122"/>
                <a:ea typeface="思源黑体 CN" panose="020B0500000000000000" pitchFamily="34" charset="-122"/>
              </a:rPr>
              <a:t>-</a:t>
            </a:r>
            <a:r>
              <a:rPr lang="zh-CN" altLang="en-US" sz="5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anose="020B0500000000000000" pitchFamily="34" charset="-122"/>
                <a:ea typeface="思源黑体 CN" panose="020B0500000000000000" pitchFamily="34" charset="-122"/>
              </a:rPr>
              <a:t>位置环控制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270644252"/>
              </p:ext>
            </p:extLst>
          </p:nvPr>
        </p:nvGraphicFramePr>
        <p:xfrm>
          <a:off x="2003884" y="2088964"/>
          <a:ext cx="5136232" cy="268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48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为什么引入位置环闭环控制？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68869" y="2456657"/>
            <a:ext cx="7806262" cy="2628527"/>
          </a:xfrm>
        </p:spPr>
        <p:txBody>
          <a:bodyPr/>
          <a:lstStyle/>
          <a:p>
            <a:r>
              <a:rPr lang="zh-CN" altLang="en-US" sz="2800" dirty="0" smtClean="0"/>
              <a:t>如果我们想让直流电机，随时随地地根据设定的位置转动，到指定位置就停下来，是很困难的，这因为直流电机驱动的特性决定的。但是如果引入位置环，我们就可以根据实际位置的反馈来实时进行自动调整。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969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位置环闭环控制</a:t>
            </a:r>
            <a:endParaRPr lang="zh-CN" altLang="en-US" dirty="0"/>
          </a:p>
        </p:txBody>
      </p:sp>
      <p:sp>
        <p:nvSpPr>
          <p:cNvPr id="6" name="AutoShape 4" descr="减速电机实物图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减速电机实物图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8" descr="减速电机实物图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0" descr="减速电机实物图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6" descr="data:image/jpeg;base64,/9j/4AAQSkZJRgABAQEASABIAAD/2wBDAAgGBgcGBQgHBwcJCQgKDBQNDAsLDBkSEw8UHRofHh0aHBwgJC4nICIsIxwcKDcpLDAxNDQ0Hyc5PTgyPC4zNDL/2wBDAQkJCQwLDBgNDRgyIRwhMjIyMjIyMjIyMjIyMjIyMjIyMjIyMjIyMjIyMjIyMjIyMjIyMjIyMjIyMjIyMjIyMjL/wAARCAF3AfQDASEAAhEBAxEB/8QAGwAAAwADAQEAAAAAAAAAAAAAAAECAwQFBgf/xABBEAACAgECBQIEAggEBAUFAAAAAQIDEQQhBRIxQVFhcQYTIoEykRQjQlJiocHRJDNysQcVQ1MlNILh8GOSorLx/8QAGwEAAwEBAQEBAAAAAAAAAAAAAAECAwQFBgf/xAApEQEBAAIBBAEEAwEAAwEAAAAAAQIRAwQSITFBBRMiYQYyUXEUQoGR/9oADAMBAAIRAxEAPwD0osHuvniEMiEBABlo8ktgKT6CGWiYmA0liYyJiAaLIgIAAhZFkBSyGQBNiGREtgRABDKEAAtgODIZAwDAyEIFkBghMARLAksQAiWMksQEQngYJgwCWSBNrQ0c9nO19MTnfEWtXK64s8D6pyd3JMH2/wDHeHs4byvN06KV1fO09wNsOklxjk5fquU5LP2+wNCPSfOk0S0MqQhklhkaaMgAIABMlgRCGCZLAUmAEQAAS/cBUiyNIFkDLJLYyLIwICADsLIjAAYAAQmBk+ogAEBF0JYDaX1EMgJgEsloZXyGSBAQGljhCVk1FdWLK6m1YY3PKYxv6m2Gh0bWcPB4bWXy1mrwnnLPlblefqtv0bHGdJ0Fv6drTadRoisAfT446kj8/wAuW3K19CYdiDITQElksqFUsT2GmlkMsAOwARCAEyRgiRl6GRZAgJsRlkTAyENOiDADSWS9hppZDuMjyIQDAD/6AAwIDAsgNpbAQAhgmhMAkWAIdxNDFLAmgJDQmgBCYAmdHS0qip2z2eO5xdfzfb4bXr/RumvN1M/TzPHeJfNm4xeyNPhWlc5fNkup430viuWfdX1H8h55xdPOOO5jCwB9Np8A9xgTMHSCWBJZLKJImMksAIZAYIWQImS2BaLJORgmxZAhklgBkMgcPKJbEdTkWcjRshNDIsAMj7BgABAAIRgAMmJgCBADEAJksBQSAGBAVLAmBpZLGSWSAbWj03zJc819KNXjnEo1VuqDPnfq/N3Zzjj7r+NdJ28d5cvl5KuEtZqe+MnpNPTGmpJHd9M4u3j7njfyHqvu9R2z4ZgPVfPPbslnO6SbJYySLIyTkQyJkjIshkCpZE2BbS2S5DFpOROQTulkMjGybYAXkugAYyJsR27IQ0gAIsZAYAAAwYGXUBAgAyDAAYDoBkICGPUTQGnAYAiwJjHwTJaAktCaAJZk09Dvnj9nuyOTOYY3Ktun4ry8uOE+WfiGshotPyRaTweH1monqr8J5bZ8ju8/UXJ+mTt6Po9/p1+G6NU1ptbnRPreHDswkfmfU8l5OS5VIGrn09uycnO60sTYyS2S2NJZFkYS2IZFnYlsE0sibGSGycjICAgAA8AAsJoWADn8R4tpuHbWtym1lRj1wceXxfCL/wDKPlztmZycvV48eXbJt28HRZcmPdvTc0vxNoNQ1Gxyok/31t+aOvXZC2ClXOM4+YvKNuLmx5J4Yc/T58N/KKA2YAAAEAGAxuIaAsDPQwIQngYADGAaAFgMAZMWAIsCYAmiWMExMCJ4JYDwIVysmopbs6Fs6+H6Vv8AaweT9V5/t8XbPl9L/Huk+5y/cs9PFcU18tRa98lcM0Lz82a3Zw/S+DeW69j+SdX9vCcWLtJJLHgR9I+CoYAnVe1bJyYOsskN7jTaTYhipBspKWyWwImyXIZVPMJ7gm3ZCGCwG4EaBgAAAEtATxfxROl8V5JS5Z8i3fRnl9dw79JnHnnODitsPZni88vfa+i6XKXjkKc48P0keeU5RjtnqzNw3i897NJdZXKPVJ4MccrjdxtljjnO3J6PSfFuprUVqq4XR8x+mX9jvaTj/D9ZiMb1XN/sW/S/z6HqcHVzL8c/bx+p6LLD8sPTp5ysroxHa8+mIAaQsCGjFsB7AAB9wAwIBQIATF9wMmJglLJYxsnsSAIMZeF1C3Rybsjo01w0lDssazg8rxrijusklL6T5Pr+X73Pqeo/Sfo3TTpum7q5ug0ktRarJLbsj0EIKuKij3ug4uzjfF/V+qvP1FoYHe8f2QAPL2jZOTB1FncmQySLI00sgMeUshsEpbyJjIsB9hkQdwBABGGAAwNrAAsZE0BPJfFPANTrLf03S/rHGOJVd/defY8hVqpVL5VqcoJ9H1j7f2PP6ni8vW6Tl3j/AMbHJGyrni+at7ZS6ejRi5IwTUEl7I86zVepLueGrp/0xWv57rcMbcvk2JTipcspxT8Ngbd0nFdboX/h9ROMf3W8x/Jne0fxito6zT/+ur+zOzg6vLDxl5jg6noseT8sPFeg0fFdDrv/AC+ohKX7jeJfkzcx+Z6mGeOc3i8XPDLC9uU8jAFEQYAaAANgQhAAGQmAT1AARIyDRIjS0QMtBm/o9OkvnWbLscvV832uK5PS+l9PefqMZ8Rx+OcUzmuD2R5mmqWsv78ud35Pm+j47y8u/wDX3f1TnnS9J2z3XotPQqa0kjIz63Gamo/NM8rllupDBTO08bdAA/D13cDFuGxZAbSyMjTSBsYIlrcZUsCaAiYmMiACAAZpDS2AaGAwBEJrcCLBwuN/DOm4qpW14o1X/cS2l/qX9Sc8JnNVrxZ3DLceB1Wl1vBtW6r4Srn+cZr08oy12V6pfTiFq/Yff2/seRzcdle5w8kv/KlprPoc/UcNovvdrc1J9cM5nU3LFCumFsrlvnmz+zjbd+prWatQjCSqm4Tyozl9MXjruwJrf83gpLKj5ym3g6/DvjXXaV8sblbBf9O2Wfyzv/M14uXLju8WPNw48uOso9hw74z4fq5Qq1cZ6K6XRW/hl7M9EmpRUotNPdNPZnscPNjyzc9vC5+DLhy1fRgbMAAGQCPZABEIIdIQDZCyBESxhLJA/DY0tHzZ8z/CjHxbiUaKnVB9j5/6xz7s4o+1/jXSfj92/Lxt056q/lWW31O3odJGipbbm30vh1O5y/yPq+/k+3PhuMhntvkqnBSBJgB+HrRMxdGyIfUZFJ7EZGn5DyCWwGMBgZE0SBJwIZAYABgAeAwAPAgBCAiYYGGrrtBpuI6d0aqqNlb89U/KfZnz7jvwxqeE5vpcrtIv20vqh/qX9Tm6jj7puOvpebtvZXNq1isahqHv0Vvf7+TLZW68NpOMt4yTypL0Z5OeOrt7fHnuacfXQ/SNVL9JvVGlrkorbMn0baj3e/sdjTfDM9VxLUu+DtopsVVEKXmM4uPNFp+HHded/Bmvxtr8U0b0qnXDhcaIVvDtlh5Xt1NWirT66Nbu0Eaa5ReLoSxzNbZS8Nr7CP5KjQ3S1b4coz1FVsJTqUVmUXFZyl7dTp/D/HtfoIuFeojbXFJqEt4yS2aa7Po8+DXi5MuPLujHl4seTHtyfQeFcc0nFYqNb+XelvVN7/byjpHt8fJOTHuj57l4suLLtyHcXk0QAECEABIwBMATJAESwCWXTVK6xRXTuTnl2421rw8d5c5hPls63U16DTcsWubB4nX6uV1rect9EfH55Xn57k/T+nxx6Po9/pt8M0eFzzW73OykfVdNx/b45H5v1vNebmuSWiGdMcVJFYAgAHqPXMhmLepbYmngZfBconHcZUYDAAYHjYAlohoaaWBYGQxuGAB426AANIABCYEQYAaLuGAEGCWk9mtgP9vJcd+Da9S5anhnLXd1lT0jL/T4fp09jxbs1PD7pUWRkuWWJ1TXf+h5/U8Xb5+Hq9Lzd818xg1Gk0/EZxsrkoWrZxk8cy8F28Tu4Pov+X12ztrld8xOTaSgs8scectt+O3V586zT0Ze5ry41Xb/AJkZbrfO4rdbVXN1NtcjaSXRexKmKPFra7lZpJypvimoWReJJPZpPtlZK4ZpbKpO2ScU48qXn1AOtCUoSjOMnGUXlSTw0/Q9Xwj4r/DRxN47LUJf/sv6o6+m5vt5avquTrOn+7hue49WpKcVKLTi1lNPZgew8H0AGCEBAQH/ANIOoBLEAIlgCUXKSills33yaHSuUvxYPL+qc/2+HU+X0P8AH+k+9z99niPH8V4hK6yTzt2MGg0crbPmTR5n0zg7s5a+h/kXV/a4vtYu7CChFJLoU2fTyPz63flLexLGg10GBwZAD29dgXKYtyUQlgCQ3gT3KIu4MCIYAsEtDJLFgZBIO4EMAAMMAehgQEQsAQYgAJAMGp1mn0sc3WKPiPd/Y8rxtUccS/w6hKH4b+k0v7ehOeMynbW3DbhZnt4TV6aej1U6nLmw9mu68lQ1bxyzSsj0xI8Tkx7bqvd48u6TKIem0Fz/AMtQb8PG5c+G6ec3OUW2/EngybS7ZK9HRW04VQi13xubU7JuuKzzcifKvPfGfcDaGm1ups1Ma7tNKEX1kk/pN5PyAdPhXHNXwueIv5lDeZVTe3un2Z7jh3FdLxSn5mnn9SX1Vy2lH3X9T0+j59/hk8jrum7b93H18t0R6DzAIBaQACxuLoAJksAl+hLYG3tHQoQd1m3g4fGuIuycoxeyPlvqfL93nmE+H6L/AB3pvs9P9zL/AK4Onolq78v8KO/TVGqCikez9O4uzj3/AK+U+t9V97qKtslyR6LxKhzDIJVkN2BmAHt7HAGLeJb3IkBVOBdykgWAAYAAyRkTRPkC0MAAADAGBELuADEAT3EAaus4lpNDH9falLtBbyf2PP6n4iv1LcNND5UH+095f+w5KqSe61qFCcnO1ynZ35t8kcUeoqg0q2oxrdmF4Jysng5Ms7u+nk+IU2uqN17f1pyi/G+Diu5xeH9SPI6mfn5ex0mUuHj0FdFvrv6mevUyh0k0crrblesi4J2YznGF19zPGyE1mMkxnKpZRp6ujU2zUqL+SKX4c4EptVuUaIfOlHmjHEpdm/Jl02rddqu0t/LZB7ShLdDxysu4nKTKar2XCPiqrUuNGv5aruis6Ql7+H/I9Ie30/NOXHfy8DqeC8Oevj4IDdykIAXoIDITARLMulo+fb/CupnzZ9mFydHScN5ubHD9lxjXKir5UGeOunK+3lT77nyXBjebmuX+1+ldXnOk6HU8OtpKY01rybLmkfX8eHbjI/MeXkuedtRKZjbyWz1sJGSMQHytIeAGh9gEHr87iZk3Jk4GkNZJxuAowHYZeiYgA7C7jINZJwApYHgZaIAIBkAWQAFgTAaYb766IOU3uk2orq8b7I83q+Ma7WNw00XRX5X4n9+w55p38Z3X00q+HJtztk5vu2K2tRt+lbGrivNc8v07Xw7o69RZc5pN1pNJ+p6XX8No1Wjps00anqtPzcsLGlG+EliVb/p748HBz5a5HpcHng8e3huI8D0/EtDZXprWlU24wntOrzCf5LEu54LiPArdJNKFkZvG8JLlkn/szDqOHvndPa+g6zszvFlPDkz090HiVU19ghXd+zCePVHn9mX+Pb+5hre2zTRfa3iK26vO35lTjdRLFkJQfqVcMpNlOTHLLtlZatbOHX6kbderqn+LZkaabZLI131ShLEoy2aTMGm0Neltc65Ty1jDe2BK9ldxHT03OqalmOzaXQ9Lwn4i1HDeSqz9fpdmo5y4p/uv+htwct48txh1HDOXC4329zpdTVrNNDUUT5q5rKf9DIe5LLNx87ljcbqgQyAgBdyWMtp5XOSiurOjZKGg0f8AE0eR9W5uzh7Z8vpf430v3Oo778PG8S1jssk292a+jil9cjk+k8O8u6/D1P5P1Wp9vH4b/wA7I1Ns+ifDRSyWoiVpaiWogV/a0gwMiARvXNbiMm4EMk5wMCIWBkTEBDAsDGgIAQmMtkwQEGIABZANLW8U02iTVk+afaEepeg4fxzi3JfP5fDNDKWI2XL6p/6YveT9kY83Njx47rq6fp7yVq8U+E9Xo9TZOWolqoYb+ZBSUlHy4vDXutjmJumOJYvrXdYU4/0ZfBy48mPdHN1mGeGXZl6+EOcXGTpmpxezx1XuuxqTsTbTXQ37nndllZuG8Ulw/VRujumuWcM/ii+qO3rOIQupU6JN1Px2912Zzc+O73O7puTtnZXntZqVZZ8yxyjdHpbB4l9/Jx9XO66DXPXcv4luY71NN/ty5TKuFdo7XJv5MseFLY1WnU8PSOUv4nk5b4vp6WM3j70zxt1korEI0xXfGPyM6rUocuXJvq2XN5f2RO2X8PP7bFXAKdXS5qUqZ9mt0/sc/V8D12lTl8v50F0lXv8Amuoubpdflgrg6zd7OT20I2zre0mmuzNqvXPpYso4noRllZpLcOag3/FEyq+lR2kml4Fo9vd/Bjc+CTse0ZXycV42R6I93hmuOPneou+XL/pMRqwAsgNkxdXhBs8Zu+G3p6Y0p22YT7HC4zxP5k2lL6UfLfUuX7vPMZ6j9H+gdL/43TXky9vJ6jU/MuwtzbpslJJI9n6fx9nHt8n9X5rzc9rfqrkzbhXg73keIyxgZIwGlajgrlBGzwHKBFj2AD7nq2T3Mo6KBYGRABFkTGRMQEAyMEyQICGALIACYE1tVr6NJFuyeX+6upio0PGOM1/NShw7QN4/SL3y83ol1k/RGPLy48c3W3Bw3ly1HptB8LaPgejt4gtFfdOqDnLU30O25+fl0Lp7y/I5HF+I/Fc+Gz4ro+GarhfC4tfP1llkJcQlT3lFSaUF4isHj8nJeTLur3cOOYY9uL0HCfi/Q/EFmm0Gg0PEuK6OuC/SOJaiEao0vHVt4zLzy4fjJp674V4Z8QaT/mPBNXXqa5tr5unabbXVNbKX/wCMvcfFy5ceW4jn4MebDsyeA4pwjVcMsctRW0ovlV1ecZ8Pun6SSfocqycZN5ss5n35j2OPlmWO4+d5en5OPLts9McFmxLncs7YZuNW6eM7K2+WOFNeM9PdF3KMLLbr1WjqreffGH7HNms8z8dcmGeHzHfwc3jyKrEov6/5mrq4yknyzln0fUymNdvdh8tH5VjeH19Tt8N4e7VF2bQXcrDC78sOfnnHh4dO3UUaRcnNuukVuzXd91u6/Vx/mdE8OXjxtm8vliu4fpdTXJaiqLk91Z0kjjX/AA9NfXpbeZfuT2f5nPy9L9z8sfbt4+snDrDLzHMs0WqUnH9HtfL15Yt4/Iy6Thev1MlGnSXSz3cGkvuzh+zn3dtj0bz8cx7t+H074coloOHVaGbjKcU5Nx6Ze7O0ezhLMZHz1znJlcoQikkxZAwk5y5YrLZtclekr57GubHc4PqHUzh4/Huvc+h9Bep5t2eI4PE+M5TSeI+DyGt4jK6xxg8s8LpOG8ue78vrvqvV49NxfaxZtDopWNSluzv6fQqKWx9Rx49skfn/ADZ91trehp0uxlVWDTTn3s1DA+UC2eAwMi6iYEWAA9PUsWTFuTAZED9xhOdwYEQMB6Ji7jIPIsAKQMZEIAmc1VVOyX4YLmk/C/8AjRh4ZTqfiLWPS6TU0aeKw5Ocvqa/hXcy5OSYS3/F4cWXJZjPG3pNF8LaTS36r9Eoeqv0j5bL9QlOTnyqXLXXlJvDW8mlnyeR+I/iDjcL7Kq4XcMlDEL9RJqd1EX2la+WEJNf9Or7yPG5OTLky3k97h4ceLHtxdn4e+M9foLNHoeI6edeh+Xy0/pVtl/EdT4lGuMc8vuksd2eknpPhz/iBpK9VLn1kNJdKDqslZWo2rrGyvKzjZ/1IrV5ji/w7xqrUaSOq0dvG7VJy0mk0v8Ag+GaNReznh8za2f9WZuFfGXGNFxaPDbHpfiOLk56yfCNO4x0C7rmS5bF1eOuz6tiD1dGq4F8X8Oes0V9epqy6nbBcsovH4ZKS8NPlkmjxXHPgZaSM7dJGNcN25RX6t+63cPfePrE14eW8d/Tn6np5zYanivn89JbpOJyhrap6aSXMoyX4l2w1s0/K2LpvUIXxdsZK2tww9lnKx99j2JZlhLHgZ4ZYcurPTQ1rslNtppLp6GjyObeHvjPuKji1IwKOZY3wTOD8scdEvkR5ubft3NyvU6icflxm4ru0t2F8lnhjfNbVGkUfqlhZ6yl1Znf0r6fzZWOO2WfJMf+sXPjPdiqm3n0Ruw1vzW/wGThbbJN8zxFJdzvTjJvD3l6voLXlzdTn21l4fo5VUfPk/xSaSNwnbTpsu7DZCB0ExJOUlGO7YrdTascLle2N3FehodljXOeY4rxV2yb5vp7I+T6zmvUc+p6j9M+ldNj0XSd+Xt5DXa6d03CDMug0XNJSl1Pb6Lh7MdvkPqXVXl5K9Jo6EsbHYrglE9HF4md8rwIpkAAEJgCAAAA9vTsRjG9S2LIyUSxggAgTkZAMACAAQgKkLuAc3V8RshfOmpp1uLrsT3Us9V/L+RpQjCMlOiXypLflzj8n1RjPdt+XRlPxmM9x6XhvxbZC6C4l812Rjyx1dWFdFeJLpZH0Z65anh3FKadTrY6a35SlHT8SqgpKiUljP1ZdMunXb17HndTwfbu8fVel0fU/dnbl/aNH4b+Ddf8N2W208W0+pnZGblKzSJWaqT6SuublJ42/DhGPQfEug4J8K6+ep03DNBdw290X0aCTsojbJ7N8scrLe63a7+Dl9u1Og+NErNVT8UU6ThUFhaeVnPB6mOHzfqZrnUV+80kzLxb4Y0XG+Daenhmunp+EquVi0PD5wpo1eVmOZxWUm+++3YPQeGXFeNcI0mi4NXw6/hvEHKTq4XweuyuzHRTlOSnXatk28p+p6fhnx5pNDToeG/E3EdJHjk246j9F+qqp5+n5k19MZPvjKT8AG9xjg3CeJaeuNdulxqE5VV/MThbtluGHlP+KH3TPl3F/hfV8M1FnyFOUMNuqeHNR7tY2nH1X3SOrpua43tvpxdX0/fjcsZ5cb5k6/1dkW4pfgns0uuz7EXU1OHPVlPq13R6Mu5t4dl34/8ArVjRO2WK4czfhDshTQsWSVli/Zg9l7s0xnyvd3qMS087s2SXJWurey+xs02VwsjGuKfZti93w2z8Ybbzx1by/LJcs5NI83zld1oObx7l0zypLHTuVvy6LPDscFrsnqYfLSzltt9j1EaIrr9T7seVu9Rw58P3eXz6Wkkkl0XQRLtkmM1ASwUWOZ4W7ZvRhXoqXbbjnwed9S6j7PDde6936D0V6nqJlZ4jzPFeKO6TbliJ5LW6uVsnGL28nidBwXPKbfWfXOqnFxzixY9Lpeaak0d/TUJJbH0+M1NR8Fnlu2uxp68G6kaxyZezExoH5EsABACAAWAAPUZJ6GLdLwIoGmDAEAF7IQyJMYAhARZExgmzna3icaqJqh81sn8uEl0Uu/5Lf7onK+NKwm7v/Gxw/RQ02jalFOdscScllqPher7mnquHptulv2ZPbpzTnt5LfhoysalyWxbS2Weq9jY0XENZwu/9I0V8oyxhuPVrxKPRoiyWdmXqu6Wyzkw9x6/4e+NdLfb+jc9WhvztTNv9Gtf8L61P2zH0OhxP4X4TxWrWPh+j0vDfiCxO6uzUVc6hZlN2xhlwk3+/FNrqzyOXivHlp7fByzkw28Jx3huo+HbqtDr7tPXbxGEpXWwusjG9L8T1GqkvmSz2qrSz0M2l+JdbwC7QWXcTvp4TRFylppaSNS1FSW0dPpkueEF/3bJL++bfT2eg+IOHfE3BIV8Ronw96+Mq69Nqb4122wfeDTUsPHXbOO5qcR4NqeD8Fr4V8I8K4VTC7ML79UlJwX7zTT5375x48BPnXwdouK8U4trOK/o+i4tdpNQqq9br7LEsr/tRSwsLfdbZWx9D4vxjQx0U43qqyyG8v1iVdM/WzGzXhJy9ByW3UTbJN1854zr+GcSthHS6e6epVa+ZqFHk+dYkk5cn7Kby/wCiOFqKbKXXHZyabaTzh5PW4ccpj5fP8+WGXL+Pg3C6yrl+Y1l/VjaP5mJQooWy+ZPy+i/udG9pn4xjvslZB8zz4QtPCXMmP1EW/i3IubWWtvJNlnLGWPBWLnk8+Gm5bJFV2cunm89WPfl0WeHsvhqK/wCTwtaWZzlv6J4OwNnrV8EIQIWMvC6sLdKxm7qN6qqvSVfOuxzY2R53i/FXdNpSwkfJddz/APkc+p6j9L+i9Jj0fSfcy9vJa3Vu2bjF7GtTS5yWx7XQcHZh3V8l9U6q83LXZ02n5UtjrUU4wehHkZV0Ko8qM3Ytz2gGNKQAEJgCAAAAPTEsyjepG1hdQBZHkZExAQExhIZAqMiyMgTu/UVuvJyb8Ry/iG3U6LVvh3LKFijGU2v4llJedu5ydJJaW2Er6HOO7jvhpvx+ROF7p3NOTWP4benhfC/TxurmpRl3Xb3XYxd9y3l6uN0w3UQuWJL7+DmX6SyhuUG2vK6mWcdvT8vbdVz7tPTcsy/V2L9pLZ+6Ohwv4u4jwJV6XXVvWcP5sxrsm/ofmua3i/Y5uXGZ49terw53HLuj6bwT4n03F9Nz6S+WtrjvOtpLU0+rivxr+KO/ozzXG/8Ah/VxCtX8FvV1V1ic67r2lOed7Lbd7LMbYhlYPMyxuN1Xq45TKbeH5dBw7iV9tDjbrK9UqJ63U0/N1ErM7/o+lb6L9+bb8Hv9FruJ8Jv4iuL8Res065ZaSE1FXwjjeVzxGNafiWMevcVfTy/FvjH5ysr4dXW4TblP5eYUtvq5S2la/wD7Y/6jyWr1s9TdGWoud047QWEoQXiMVsl7HodN0+vN9vJ6rqLl+GPpMLmsqCxnq/Jisvrqb5nzTfb+7Oy34jhww7fyvtrz1M7erxHwuglu1uXIjI8Jt+EZtG8Qg2k+rHryjL+rPBOWIRxlvya1z2aLxZ4e2nOTSfhI2dPXGdMIzXLGTy34J/8AZvndY+HuOCVqrg2miunK2vu2b+RsvnYZLGCSblhbs3qqq9JW7r2ubsjzvqPU/Z4br3XufQ+hvU9RLfUcDivFZXTaUsR7HktfrHZNxi/c8HoeC55zb7L611M4OH7WLUqrc5HV0umxjY+qk1NPz7PK5ZbdainHY6FVeN8FSOfOthLBRbIsAAIQEQuoACAAAGnpRdTJulvGwNgALqMjEMEJsCIQEAYCEcr4g1E6OG8sZOKtsUJOL3x1/og1vwJdXaKNX/4bW9VKV0pxcK5yeZRj3WX29DQnprZNOU4unqrFtj0fgmTtuk93fvP5ZLLbtA4OuX4dtnszf0+ujfBO1Rrlnt0f9i7fLnsmWO2ecuVb/wD9NWc1JPfBjyZIm5XMtanY1JYz3MLg1F5SnU+ud0Y+3rcOfa1I6a3S3R1XDb503QeVFSw17M9pwP4+jO5VcZ59LrGlGWsrh+N//Vh0kvXqjn5ePvn7ejxcvbf0fxJ8a6CjWSlw+Wn1+uUPly1Wmq+VGK68rubcsekMe6PAa/iWo17T1lynWnzQpguSqD8qPd+ry35H0/T/ADfZdRz7nbi59mpnc+WGWiqqOrk9u7fc7r+M18uDGb/4w365JclHT97+xpKeXnJEp5eWWMzLGX1I2xrDKG7FFPfqXVqIwrUe6rwvce/KbhbDdzXLlbtZE5ZjhF4l26Y7HHky8LBldkoVQcer6Cns9b1t77h0Pl8M0sfFUc/lk2hsvkmwjCVklGKbZNsk3VYYZZ5TGe625Onh1Tna07PB5jivGnY3mWF4Pkur5r1XP49R+mfTemw+ndJ35e3ldXxOVsnGDNemuVksvqez0HB2Y9z5T6n1eXNnduvpdLhJ4OrRRjGx6Txcr4dCqpLsbUY4LjnqsANNIGAIQAmLoAIAEIAD0z6EZ3Mo3pY3AZDuCAAQwQgIdwGRCAqDifE6b0NOFsrcv8mOexfTmX2uNOih0Xy/6mzDVqFijzcssb+CssduLh5LhWfkrug0moN/s/s/bx/sY7KnCHJhxa3w0ZTw6eST+09IhqrKVyy+qH7r/oZYWV3r6Hv3i+q/uYcl8s55a18O3Uwrmh+FtLwZOzjsuOhiFjeMRk+z6M5vFG0sOGWi8ce6ujHl1NVzLb+SO+Ob17GrFzved8efJvuYT9ld5VtxjDTR+bOXKk8r3/uc/Va6d+Yx+mHjz7mOVaYz4anO13FzNEdyu1cbGWrJZbya45VFxi3LNKjFN2c2fsOPVZ6dzSe2etMsG2++M7I2a6m928J9UjXGbY53TX1eOTC8pGxZHKrivGBz+1G/EfRa48lcIfuxS/kUDGe11UzuliK27syanWUcNqai1K3uzxvqnVdmP2sfdfV/xz6b93P7/J6jx/FONOUpSlPLPLX6u3VTaTeDi6Hpt2PQ+sfUJle3H1GTT6Rto7Wl0WEtj6HHHU0+QzzuV26tOnxjY3aqsFyOfLJsxjgyFMyACIGAJ9BACzuIB7IAA+4ArT0vboY5LuZRrfRvoiRkcRtgC7CwMEICAmBETZZCqDnZNRiu7YF5cu/jDnLk0dTm/wDuSW35HM11V+prUrrHKec47IrGedpzz7Zr5K6v/D0KxuLrWIvGU16mtPa6WVt2x3Rrp5k8s1eodT/hN2vUxnFKSUo+G+nt4Ms55dfBy/8ArkLaFOtuDznt3RzZc1fld8r0OfKeV9nZl49OtptDZrODXcQlOPJU5Z2ecJbtvp36PqaLh9PNFqUX3RhfF06ZNTbDa1XHmysnntTbOxynKTaTxFZ6svjnunMt3y1YaeV0+azMvR9DZssr0cfqfNNraJd8OnH1tyNTqJ3WOU37LsjXb3MrW2M8Fka3JVWSBlSWcG+HphktJLZbt7ZKworLe/g0n6Z2rolKeM9PCN9Llib4emHL4umhfmU4LzM36ofM1+nh5nFfzFP7VWXqPoCTlLCTb8GzHTxrj8zUT5YrscnV9Vj0+G77d30z6dn1nLJJ+Py53EOOworddGIpdzxfEeNuTaUm2fOceGfPyd+Xuvt+s5uPo+D/AMfi/wDrjP5upnmeceDoaXRN42Po+n4phi+I6nmueTtabRJLodOnTpY2OiOHKtyFSSMqikUyvlQ+w0+wxACYu4C0dyX1AUMQAAwKEAHuvSPcTMm5dxMZEhvdjIYEAJ9QYAgYFWDVzsr0/NVyuecNP9lecfyOJqdNqLV82yxyT7y/oVhO6sefm+1J+3PlK2FnLGyWPCNim6bnyzXPHx3Ne3w5vuf629bSq4w35oNZWdmsNpprymmjm2xl1W68BjdzbK4duWmGTSjzLbs0zJXdGcMRX2fYyzm1Z8WWOMzbFd0oS3l06PJnn8vUpqeFJ9ZdmZXy6+n5JyY9taWoUtHorKeabhY00s7P+7Odp9XdQ+atPHdehGU7vbq4cLLbkNTq/mrPLjbHLg0nXO6W8eWK6JdRyduJ48M7978MWo1MNPFwq3l57I41lrlNyk25PuzPKujDyxOeXgxt7mVroxmjRcIyk8JbinksrNNmFWFlsyRjFex1446jlt2bTlslyr+YpJRiVjNJ38M+lg+VPsbUniLNsfTn5POTSa5tRUvXJ1+D1wu+INNGcsQU8t+yyZ55dmOWX+Orh4vu8uHH/vh63XfEWj0EXCjEpLueR4j8V3XSf17eD5rLv58u/N9rebj6LD7PB/8Arh28Tv1Lwm8PuFGldksyy2ep0nTyea+d63qrnXY0mh6ZR2dPpFFLY9HTyMsnQqpwbMYJFRjayYGNIAEgAMhACYACAAQAC+wAHpRPqZNyaF2GSWCAGLIxSEBAH0GTi8YtnXrdNyNxfI90/U7en4Wr/hvS6zVXwqjZKajFbzm08YS8bBln2SX/AFx83Hly7mPx5cm3hMZv6bVCPpHc1NXpqNFBc9vM553Xbp1Rcz/1P/jZdvi+WKWpd0I4zyrOM9W28t/mZtLpoXybsbjWurXkW9RreOXKS+mlq9PBcyi879TmzuenfIq245y5ZNJj+LLLP7t7fhnVkbauZSyhLUzpeeqOb1WXHvDLTLDVR1H4knDOMPoOemVdKjDaTlzYf+xOrt6ueW+OaaEqF876nnK/JmnrLcQSg8JvDfkdm5su+zU/1yLnszRsMM3Xw/ssYXqwVTfuRMbW/dryzQ0+31PsZoqMViKN8MO3y58srkEsPL3ZWTSIp5SW8sFQj8x4SePI55uk3xNt2EFCKSXQVj+lm3qOb3dtatZ1UPRGeqVi1DlVnn3wY5y5YZSfLr4s+zlxy/wtTWq4t2Tcpvscr9H+ZPmZy4dNjhJjHdl1WWVuVb2n0u6wjsaXR4xsdUmppxZZbu67FGnSwb8Kkuxcc2VZlErA2d9mwAD0AAQwGiEADEALuHcAQvuAH8gAbj03YMbZMXRpC9RZWMDShsMlEOYSeQADuAMWcIA1NXoqtU4zltZD8MkZq3OFFdU58yrTUPRN5x+Y75jH7f59ziazXOGuurszKuEtl42XQxumu+Ksg+eP+3uPWhMrZf8AUuGNsbDVs688kms9cFM/bTsbb+qWWa1ifRrb2L2y+3Mb4a863FZr2fgHzSg8LOOqIyx+V3Vm6wwnJOKTwnLJls1dkp90/OScpNLmXwxam7/EU5e2VsjQ1tqTSz5ZGU1hWnHLllLXNssUsepquX+25y5PS48fCoQlJeI+WZ4KMXhJt+TXCa80cl+IyqPOsLoW4YWEa6+XPbrwwzjII1Tl3J1bV90kZY6dJ5bybVeIrZGmGOmPJlclOzciyWYl1njPLFRvqZPwjLVd8mUpd2sEz1W0m8mCc5WyyzPRp+ZrYhrb8Opp9Ml2OpRUljYcZ5Xw6NVeF0M6RbnqsACR3DuBDGBAYAB6IGAIABC7gAIAWQA9x6d9Cc9jJsnOCWMqlk5yhpJbMrOBgZHkBCb2IbAibJyxlXI4lw52uy+vLlLdpHKptspmnFuMkaY+Zqua7wy26ELqtQsbV2eOz/sXXpXP5k5LavrHyxYzzqp5+Ts4++Na9uKSWIr02NZ/OScoyfszayacuHJ81FXLqtPbLlUL6sOUUtpRbxn3TwYbK2t91gxl86rsznqz5a1jkmswUsPOV1OfOyHM0pSSz0FlGnHN+mNyj8ytrf6u5qa+SV8c/umWf9a6uKXvjDGNdkGsvJjjVFPff/YzuM9x0zKzcW8JbvL8IJNv0KnsSfLPV9MEXzF7YZTyxyeWVF4J2ej5zJWpT6Fyos1N0rJcksZz7EOWUPZyfJ0SfzLH6Bhy29Qn9VTxk2qNPlnRoox2IW6NNWMG7TX6FSMMq24LYyIpkA6gQAABMCAsgYyLqBAQHAABLAAXQALT0ucoTMo6C5s7EMZVPYXYaSe6DIyPO4NgZZJyBJyJjIuxyOMRhX8qfKsybTaKx9suTGXFzLITrkm11Sa9Ts8L1FVPC9ZZqJNJKMY92230/ka/t53PvLj7Z81x7tVK658lTaW/lmVSv5VKuvmS6xaaJyzsqvs6kjE3yc6jDllNJSfp1wZYuMKmrUpyfbv+f2JxndduzP8ADjkaeqjO6DUUkktopHnLsxsazjD32HyTUV0tl3ExeZ19fxZ/kYtZWpXKcpLGMKKe5z2bxduF1l4Y4rCwlhGerRXXfVJfLr8vqRb/AIrPOYTdRfGut8lf3fkwY2NMYrC2zdZov6Uis7E7RfaWJMAyxglDnm8R7epjs1jS5ILEQufbBjj339IlNtrPgqL6FSqsXQ/otl5NrTV86z6j3+JSflXVop2Wxv1U+gQsq3K68djahHBTC1lSHgaTbbYgIh7gXkMQGAAiADL7AALAgAEA9DAAb0aZLeNuxk2tS30ExppdGS+oyAhkaaYMDSLKGkmJgE+hyeNf5dP+p/7FY+0Z/wBXM4nZKENM4tr6cfyMU9XOVK0/KlHnU2/Lxj+ppHFhjLjGTR3z09zlCWHJqL9UdSXE64v5Lpab6tMi47y2vLK6mLR1fM+ZQikn05ephyqoKVz5I/zZeOoju7pppW693pwpTrj3f7T/ALHOv0Fqqd7kuRvDedzPPy6eKzi8X3WnOHK48rw8mNUuUnky14d0y1NtvSwpqTlYuaaeEvBV987Vj8MRdumFlyz7snOt/G8EPoVi656VGRkXQy2nKGoOX9yJLDwh6KUWT+mK8GCUVLojLK+V4ePKpr6vsZKzaexfTJTXKWnljrk6HD4P5Cz1yyv/AFhY2XKuxpk9kdOqCfYqM862Yw7lpFMKpDz4AgIAYANgQEQAYAAQACYvQAQMBsYAD09C5bsTM2qGEnkZF1DbAFU5ExkEwfQATYsjKkIAlnJ43+Cj3ZWPtGXpy+K716b/AErsaj/zUaRycf8AVtaa+FN+La1ODab8o67loLrOeVsEn3e2Cb4rn55nuXFi4nxfS6eEqeHUqWy/XWLf7I83KdlspTnNyk+rbJkdPT4duO77asdpN+EF+psnT8p4xnOUGV06+2Wy1p2fjh16j+rme+CJ6b/DJXHEcvyKyWwqj3WjN/UyZPESZfDqkTCWWbsIKCTse73UTLH/AFPJ4E5P2Rif4mPe0YzRWRyjGk8ozy/suXwqSbm0kZo1ckU5dfBrPacsteGxTHDjF7Js6OnhyRSa7l7Tx+7XQplho6dE0XByNqLRSKYUDAvBDAeSzuAAZEA+QAAAA2QARZExnsAIQgA3oJ7E5M41JvYWRlS6oM9RkW2O+SX12QFS7jTyhlCYn1AExMYI5PG91R7sePtGf9XK4nL6dOvQ1X/mmjlwmsTl+NGRdCcvZZNbUPoYYP6WEa4f1YIbt+xFnX7E5N57a8/82As/U/cmem09Li3gifRk5FPbSm95GOUm1gxuWo68YUHubNlmbnl+hE9FnN0/qljcH+NoqemapdSFCUt4roZZexKywlJbYTk+6MV1irac5b52Nd+N0Y47y8N3SxVrjJ5wuh1q0Xi07e2abdSTNuvKWzNIwzbELH3M0bNimVi1NFcy7DSGxABkOYCGQyBDIZGPJiYgA7AZAwBCAABh3m9xSe+5k1HbBLaGBnLE9twKwnnqL7jTSYJvAwYuwBO4nuMgcjjf4afdjx9ozvhyeJ7/AKPt+ya//UNXNjfxOf4i10Jy9i+mrqGYYv6BRtjPxYa+sjHZ+LsTl7az217H+uiQ/wAT9yZ6dE9Mq6GOx7EZJntpy3kxul4yY2bdPdpMIP5iXqY7pfrZe5F8RePmtrSWwacZZy+hsV0u27lgm5ZNMfOLm5N422pnGEXPml0e2DCpPDw8J9zOTd2ePn2l6nl+ipczCvTSnPnseX6muOPd/wAa/wBJv5rp6dcjWDoQlsjWxGNbNVmDcrmgiMozxkmUngpmtTaKVgFYtTHzDTRzBnwwKwZFkZU8jyBHkMgNjPqAjHcQAMQAPGQAeHefsSzNqOwNDIuoY2AE/BI4VLGR+gyga3wH+wBP8xd9gBM5HG3hULy2Vj7RlPxrl8R3en/0mul+sNXJj6Oa+oS6E32Phq6h7mJfgFG+P9WKv9oif4ic2vy1p76hEN7v3JnpvPTJnYw2MzyPH21XLds2ar4yXK8GW2ueNsZFVF2qS6HLnl2y9yOT0fBd2qqjNzTjtjudONsq/pg931kuv/sHHb6HNrK6altig3nd+CIwt1HX6YlybvbFY6xndW3Vp41rCRsQh6HTJqac+WVt8tiqOGbcGLJWFZUzNXY0yVWbbMLcmeMyoysXzZGNJpspSAtHzDUhkeRZBNh8w+YBo0/AZGVNMafoBDIfYBCARjPoAxt3myWsmTU49BPPUZATx5AFhcwDIsbjwMEDAJYmBIZzOI1Qu1VEbM8qjKWw57Z8lswtjV4xVTjSTplzLCUvRmhKGL8eprHn8eX4+UXLlngnsK+2svhp6jqjGvwCjpx/qx1dJGOa+t9CcvbSe2tL/P8AZGMn4dEW31MNm6Msjx9tWW0H7mKMtznzvl1Sbjq6Hnmm3JKKi8tmmq0pOct9+g8puRz43WVkbGVjmxyIwT1GfopWfUvWpqKwx3fPo6tLl81m7NyMMLY3wx7Ynkz3fDJGJkii2NrPXE2IomtMatFoSlxlhmaFgFkzwnkyKQ2Vik/UYyA+YAfMPIyA8gnR8w0wAUhqQyVkM7ADEBABHp6Bk9jNqEsdCn4GIlkrIJDjuD6IYAmMbGAfQB5iWvBOAL9pawjDZUnZ83CbjFxw/UbPkxuWFkcnX1JQxBvm64Zy65c+qi5vllndPuXK8/ini/6vUr9al6GJ7Lcd9tMb4amoeXgxJfQJ1Y+oxQ2hPOxinJ8z+rYnL20ntr5za36GPuT8OiMjMNncyyPH21ZpultecBTQ39UtkYWbsdPd24tzLcPlxXLHuvPuY52V0rd80/Bf7YYy26jEo26l5l9MfBt1UxrWEjXjx+arkyknbizqJaiasKuMTLGA0Ws0ImaK2FV41Q0Q0lMqLA2SM2ZYzBFjKpFqXqVEWHkeQKDI0wAyPmGWhkeWBHkaYEabKzgZaPIZEDQANPQNfcMbGbXRJb7/AMimvACJ27g+uwwnG4LqNI9RNAKMbCwMUY7EvrgAhky2WRp24vGdSqKoWulyjHZ8u0kvK/saLWn1+nU4TjNPpZHs/DXZj9OPkwsn3MWjY79PaldlpLCb8GZSjZDZ5GWU3O6emnqI4n9iP2BxvPXhg6Vy9zWe8hVvixx/zJexEfxIitoyNGrqJqOy6vsjHO6mz45usVEJqL5unVGy2ow32S67meG9eWudly8ME75WPkqW3kunSpPmnuzTDHuu6dv28dT224wx2MkYnQ5rWRRKUQRayKJlihpvtkijKhVWNNdRkNZQAlKTLTAMkZmRTGirUiuYaKB5AgPIwMlJgAMEnkpMAecjyAPIAPL0noNrCTM2qe+4Z6oYIWASWMAMBg9kAIOg07JkSAVD6mOfRlRnl6aOqoV1UoS7nkdRpNTwzUO7StrP4l2kvVFWM+LKS9uXqt3S8S0/EIfJtjyW/wDbff8A0v8AoYdRo7dK3ZU3KHfHb3JR2/az7MvVYPnfMy2txzaUF7DlXcdXTA1it+5rtbsK2xrBH8cxVuLa85M7XR5YZ2ysT5Xy47vuTVGUebG+erZzXedaSTGaTO6NWy3kRGqy+XNN4XgrHHfiNJOyd1bldMYJJIzKJ0yac+WW2RRKSGztZIxLQ0WqS3MkVuNMZEi0TVwxk1pDEJZjTEFJlqQyWpbGRSGmqTGmCTyMZDIAVPmKTAGPuBH6AMKTYAfl6j7CbxsZNC7E75XYZKfQnGAKhoW+RgdUHYCS9g7eRkT6EvICpa7mOS9Cozy9MM45NLUaWFkcNFxz15niXBnlzgsNeDDouMWaWSo12eXorcZaXh+UTlNOiSc3H2X3PTev0td+LKGoykspxf0y9maU5tRdV0eWcdk8EscLb+N9xDWas+prYKb41qxaSscnhdMmJWxxy0x/9T6nPnf8dclv/CUIwjzWSWF2MMrJ2y5a8peSdfEaYTf5X0y06VR3e7NuMDfHHUZ553KrUcItIplVJFpdBpqki0hoqkWgDIikiaqKQ8ErgDuCpQPuIwigCky1IZLTy9isgmqzkaYyGR5ABPcrowLR5KTAjyGRlT3AC09U9srcnrvkybDqCGQ2x/MWABpbEvqMiS6MHt1AkgMil2J7gVJ9GzFLp6lRGd8Mb6GNx7FufTXtoUuqONr+Ewvg/p3D2eOVxu44H+L4TNqK56G/qrl0+3hm0tZTrq295xivq2+uHv5XqjK+LquvLCcmuTH2UKpwWV9dUujRh1ChQ0lGUpNZSyOssbvLUcmyEpWN2fSs9ERK2NX0QX1eEYevL0ZO6anoo0zulzWN+xt11KKwlsaYY681PJn8T0zKGxkSNGGzSGkNOzRSAlrJaGn2pFpAJ5Wi0TVQ0MS4fqAlDsAjAwBrqUn+QyqslKQJqlIaYFTyPIEMjTGFZGmBKT2K5kMv0eQAPVvx2EZNR2FvnIwfcT2AhjC9xdgBY2xkXb1Gkg7jJL9xdgJD2IZUZ5IayyWvRFMamUc+phnWmhpaGq0MLoNOP8jzGv4Rbp7Vdp3KE47qUeossdxvw8vZl59MOj4lyN16nFcm93j6ZfbszJxDU6VWxnVOGOVb82dzHu1PLbLhy+7vH1XEnZZqLpOH0xe3N3f9jPVpow7b+SeOW+a7M7MJ2xsqvBkUDZzWrwGBpqkth8oEeBpAFItLcaVpblpAcWtykRVSmAHKoQleDADAAZ9BgRjTAqpMaYEeR5wBaPI8jI8jTAlJ5KTAVSksbgNO49chY3yZNgl+QAC79RPqMjFgATROMdhppCyMki+w0pkQ1t1HGeSWsMWMlMqTQsbDL5Q4ZW5q3aaM1vHYIThcQ4HXcm1FZOBPg8KbMygZ5cct26+HqMsZ2mtKo9EZFSORdy2tVbD5Blsco1EZbNIMADwPAJNIpIDVFGRLYRxaGiVQwA9mAjhgBjAwMwAGPtnAEMjzsBGmGQAyUmBGmVkZaNMrIEefQBl/8eyx2G456mTYY2CWEtgJC3BjIdEGUluwCG8pk9njdoaR3J65GRC7jSGY31Y4jIn7Bj+ZTKpaDC8jT8+WNrrsJrYC0wzjlGjqNJC1NYQx6ci/h8oP6fyNR1uLw1hib45ylyi5RL2GhY3AbGAwAGB4AKwGANa6lIRy+FoaEpQCM0AjMMAf7AwGwMAAAUDAtgAIZGmANMfMMlJlJgR82AGnT2629h4MXQPBEsvsMqltIM9xpTlksZDquon6DToks7eA7AScAugyL/ch+44zyTJ/kGSmdJ9Cc77DST9SGBIa+5ilHIyYJ1qSeUad+lW+UmgOVoWaXGXE1pVuPYlrjdpwLANBgWAB4DAGeCowcotrGF1Fbo5LTSKWwU4pFL2JVowAzGIxjceAB4DoBhggAAAYAkBgAAAAaYA0ylIadnkAD3e3MNsybJlsTJrt1GTFjcfX2Ggds4E13GC7A15+68AWk/cGsjSXuIZJ7iY4zqHuxJ9SkDbBD6gi6LJLGSGQ1gYY2kY5ICa1lSe66mpZWu63BcrWnR1MEq2hNMalpiwCjwAlAoDxNIpIk5DRQlGkAGpDQGBiAAAAXUABgAMZSn3ACGBYADAgMZGmBKyADUe+E3kya0m9sEN7DTUY3BewyDB9MDIYE1vsAT33ExpJk9RppMkcRkl7e4v/AIhs/kPYh5Q06Q+4n6jTosfmS9xhEupiaAVjktjDOtMDjWnW4swygn2wBysUqjC6xNJU8uOoNCXBgeBHDS3LQlwYHjyI1DAzGIAAMAAAwAGBUDwMGPAAsBgC2WBYADAY3ADcAD6B3F6mTXRNY9yHuxwrCksEtYW40BIJDHwO/wDsJ9QJOO4hpqX1AZJ6ksaKlkrZlM77N+THJgVqWLsNJP1JyAS85ZD6DCJJeDHKO4FKxyiYJ1d0gVGCUMdTG4ZEqMcqyHD0E0lTysMCq4eCsEqNIeAPRpDxgDPACPQAAYgB4GBDA8ABgYwYAR42DAANCwBbLAYAywAFt7/fI8bGTZOHncTisjBNb+xGPQE0kt8g0MtFh9RNDLRPwS44eRpsJx3FgabE43ExpqX0IaawOM7NjcmSGm/ssZ6CxjAD15RjKYsDLSWsiaGUTykOKENIcDG4ZA9MM68mCVeAVJdsbjuS4CVEOAuQGk9kojUSVzR8o8CUEh4ASDA8CODAYAaGB4ADA8bgNDGQwBeTwPAxByjwBDA8ABhjwA0XKJxAaTgAJ//Z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40" y="2536743"/>
            <a:ext cx="8728521" cy="247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9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代码分析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31540" y="2852936"/>
            <a:ext cx="8280920" cy="1152128"/>
          </a:xfrm>
        </p:spPr>
        <p:txBody>
          <a:bodyPr/>
          <a:lstStyle/>
          <a:p>
            <a:pPr lvl="1"/>
            <a:r>
              <a:rPr lang="zh-CN" altLang="en-US" dirty="0" smtClean="0"/>
              <a:t>实验</a:t>
            </a:r>
            <a:r>
              <a:rPr lang="en-US" altLang="zh-CN" dirty="0" smtClean="0"/>
              <a:t>《</a:t>
            </a:r>
            <a:r>
              <a:rPr lang="zh-CN" altLang="zh-CN" dirty="0"/>
              <a:t>直流有刷电机</a:t>
            </a:r>
            <a:r>
              <a:rPr lang="en-US" altLang="zh-CN" dirty="0" smtClean="0"/>
              <a:t>-</a:t>
            </a:r>
            <a:r>
              <a:rPr lang="zh-CN" altLang="en-US" dirty="0" smtClean="0"/>
              <a:t>位置</a:t>
            </a:r>
            <a:r>
              <a:rPr lang="zh-CN" altLang="zh-CN" dirty="0" smtClean="0"/>
              <a:t>环</a:t>
            </a:r>
            <a:r>
              <a:rPr lang="zh-CN" altLang="zh-CN" dirty="0"/>
              <a:t>控制</a:t>
            </a:r>
            <a:r>
              <a:rPr lang="en-US" altLang="zh-CN" dirty="0"/>
              <a:t>-</a:t>
            </a:r>
            <a:r>
              <a:rPr lang="zh-CN" altLang="zh-CN" dirty="0"/>
              <a:t>位置式</a:t>
            </a:r>
            <a:r>
              <a:rPr lang="en-US" altLang="zh-CN" dirty="0"/>
              <a:t>PID</a:t>
            </a:r>
            <a:r>
              <a:rPr lang="en-US" altLang="zh-CN" dirty="0" smtClean="0"/>
              <a:t>》</a:t>
            </a:r>
          </a:p>
          <a:p>
            <a:pPr lvl="1"/>
            <a:r>
              <a:rPr lang="zh-CN" altLang="en-US" dirty="0"/>
              <a:t>实验</a:t>
            </a:r>
            <a:r>
              <a:rPr lang="en-US" altLang="zh-CN" dirty="0"/>
              <a:t>《</a:t>
            </a:r>
            <a:r>
              <a:rPr lang="zh-CN" altLang="zh-CN" dirty="0"/>
              <a:t>直流有刷电机</a:t>
            </a:r>
            <a:r>
              <a:rPr lang="en-US" altLang="zh-CN" dirty="0" smtClean="0"/>
              <a:t>-</a:t>
            </a:r>
            <a:r>
              <a:rPr lang="zh-CN" altLang="en-US" dirty="0" smtClean="0"/>
              <a:t>位置</a:t>
            </a:r>
            <a:r>
              <a:rPr lang="zh-CN" altLang="zh-CN" dirty="0" smtClean="0"/>
              <a:t>环</a:t>
            </a:r>
            <a:r>
              <a:rPr lang="zh-CN" altLang="zh-CN" dirty="0"/>
              <a:t>控制</a:t>
            </a:r>
            <a:r>
              <a:rPr lang="en-US" altLang="zh-CN" dirty="0" smtClean="0"/>
              <a:t>-</a:t>
            </a:r>
            <a:r>
              <a:rPr lang="zh-CN" altLang="en-US" dirty="0" smtClean="0"/>
              <a:t>增量</a:t>
            </a:r>
            <a:r>
              <a:rPr lang="zh-CN" altLang="zh-CN" dirty="0" smtClean="0"/>
              <a:t>式</a:t>
            </a:r>
            <a:r>
              <a:rPr lang="en-US" altLang="zh-CN" dirty="0"/>
              <a:t>PID》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60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谢谢</a:t>
            </a:r>
            <a:endParaRPr lang="zh-CN" altLang="en-US" sz="28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公众号</a:t>
            </a:r>
            <a:endParaRPr lang="zh-CN" altLang="en-US" sz="1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0803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思源">
      <a:majorFont>
        <a:latin typeface="思源黑体 CN"/>
        <a:ea typeface="思源黑体 CN"/>
        <a:cs typeface=""/>
      </a:majorFont>
      <a:minorFont>
        <a:latin typeface="思源黑体 Light"/>
        <a:ea typeface="思源黑体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思源">
      <a:majorFont>
        <a:latin typeface="思源黑体 CN"/>
        <a:ea typeface="思源黑体 CN"/>
        <a:cs typeface=""/>
      </a:majorFont>
      <a:minorFont>
        <a:latin typeface="思源黑体 Light"/>
        <a:ea typeface="思源黑体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4960</TotalTime>
  <Words>113</Words>
  <Application>Microsoft Office PowerPoint</Application>
  <PresentationFormat>全屏显示(4:3)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苹方 常规</vt:lpstr>
      <vt:lpstr>思源黑体 CN</vt:lpstr>
      <vt:lpstr>思源黑体 Light</vt:lpstr>
      <vt:lpstr>Arial</vt:lpstr>
      <vt:lpstr>Calibri</vt:lpstr>
      <vt:lpstr>封面</vt:lpstr>
      <vt:lpstr>正文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134</cp:revision>
  <dcterms:modified xsi:type="dcterms:W3CDTF">2020-09-25T08:13:51Z</dcterms:modified>
</cp:coreProperties>
</file>