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312" r:id="rId4"/>
    <p:sldId id="326" r:id="rId5"/>
    <p:sldId id="327" r:id="rId6"/>
    <p:sldId id="270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5" autoAdjust="0"/>
    <p:restoredTop sz="94660"/>
  </p:normalViewPr>
  <p:slideViewPr>
    <p:cSldViewPr>
      <p:cViewPr varScale="1">
        <p:scale>
          <a:sx n="109" d="100"/>
          <a:sy n="109" d="100"/>
        </p:scale>
        <p:origin x="13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06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/>
            <a:t>内容介绍</a:t>
          </a:r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/>
            <a:t>代码分析</a:t>
          </a:r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内容介绍</a:t>
          </a:r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代码分析</a:t>
          </a:r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2020/10/15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2020/10/15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公众号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518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步进电机位置环</a:t>
            </a:r>
            <a:r>
              <a:rPr lang="zh-CN" altLang="en-US" sz="2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控制实现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788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步进电机位置环</a:t>
            </a:r>
            <a:r>
              <a:rPr lang="zh-CN" altLang="en-US" sz="2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控制实现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485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[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野火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]《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电机应用开发实战指南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》</a:t>
            </a:r>
            <a:endParaRPr lang="zh-CN" altLang="en-US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封面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为什么学习电机应用开发</a:t>
            </a: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2276872"/>
            <a:ext cx="79928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5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步进电机位置环</a:t>
            </a: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控制实现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5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步进电机闭环控制原理概述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71600" y="1988840"/>
            <a:ext cx="6696744" cy="648072"/>
          </a:xfrm>
        </p:spPr>
        <p:txBody>
          <a:bodyPr/>
          <a:lstStyle/>
          <a:p>
            <a:r>
              <a:rPr lang="zh-CN" altLang="en-US" sz="2400" dirty="0"/>
              <a:t>步进电机</a:t>
            </a:r>
            <a:r>
              <a:rPr lang="zh-CN" altLang="en-US" sz="2400" dirty="0" smtClean="0"/>
              <a:t>的位置闭环控制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24944"/>
            <a:ext cx="821859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2276872"/>
            <a:ext cx="79928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rPr>
              <a:t>步进电机位置环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rPr>
              <a:t>控制实现</a:t>
            </a:r>
          </a:p>
        </p:txBody>
      </p:sp>
    </p:spTree>
    <p:extLst>
      <p:ext uri="{BB962C8B-B14F-4D97-AF65-F5344CB8AC3E}">
        <p14:creationId xmlns:p14="http://schemas.microsoft.com/office/powerpoint/2010/main" val="14820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软件分析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51520" y="3212975"/>
            <a:ext cx="8712968" cy="2448495"/>
          </a:xfrm>
        </p:spPr>
        <p:txBody>
          <a:bodyPr/>
          <a:lstStyle/>
          <a:p>
            <a:r>
              <a:rPr lang="zh-CN" altLang="en-US" sz="2800" dirty="0"/>
              <a:t>实验一、</a:t>
            </a:r>
            <a:r>
              <a:rPr lang="en-US" altLang="zh-CN" sz="2800" dirty="0"/>
              <a:t>《stepper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位置环控制</a:t>
            </a:r>
            <a:r>
              <a:rPr lang="zh-CN" altLang="en-US" sz="2800" dirty="0"/>
              <a:t>实现</a:t>
            </a:r>
            <a:r>
              <a:rPr lang="en-US" altLang="zh-CN" sz="2800" dirty="0"/>
              <a:t>-</a:t>
            </a:r>
            <a:r>
              <a:rPr lang="zh-CN" altLang="en-US" sz="2800" dirty="0"/>
              <a:t>增量式</a:t>
            </a:r>
            <a:r>
              <a:rPr lang="en-US" altLang="zh-CN" sz="2800" dirty="0"/>
              <a:t>PID》</a:t>
            </a:r>
          </a:p>
          <a:p>
            <a:r>
              <a:rPr lang="zh-CN" altLang="en-US" sz="2800" dirty="0"/>
              <a:t>实验二、</a:t>
            </a:r>
            <a:r>
              <a:rPr lang="en-US" altLang="zh-CN" sz="2800" dirty="0"/>
              <a:t>《stepper</a:t>
            </a:r>
            <a:r>
              <a:rPr lang="en-US" altLang="zh-CN" sz="2800" dirty="0" smtClean="0"/>
              <a:t>—</a:t>
            </a:r>
            <a:r>
              <a:rPr lang="zh-CN" altLang="en-US" sz="2800" smtClean="0"/>
              <a:t>位置环控制</a:t>
            </a:r>
            <a:r>
              <a:rPr lang="zh-CN" altLang="en-US" sz="2800" dirty="0"/>
              <a:t>实现</a:t>
            </a:r>
            <a:r>
              <a:rPr lang="en-US" altLang="zh-CN" sz="2800" dirty="0"/>
              <a:t>-</a:t>
            </a:r>
            <a:r>
              <a:rPr lang="zh-CN" altLang="en-US" sz="2800" dirty="0"/>
              <a:t>位置式</a:t>
            </a:r>
            <a:r>
              <a:rPr lang="en-US" altLang="zh-CN" sz="2800" dirty="0"/>
              <a:t>PID》</a:t>
            </a:r>
          </a:p>
        </p:txBody>
      </p:sp>
    </p:spTree>
    <p:extLst>
      <p:ext uri="{BB962C8B-B14F-4D97-AF65-F5344CB8AC3E}">
        <p14:creationId xmlns:p14="http://schemas.microsoft.com/office/powerpoint/2010/main" val="390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n-ea"/>
              </a:rPr>
              <a:t>谢谢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10108</TotalTime>
  <Words>60</Words>
  <Application>Microsoft Office PowerPoint</Application>
  <PresentationFormat>全屏显示(4:3)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苹方 常规</vt:lpstr>
      <vt:lpstr>思源黑体 CN</vt:lpstr>
      <vt:lpstr>思源黑体 Light</vt:lpstr>
      <vt:lpstr>Arial</vt:lpstr>
      <vt:lpstr>Calibri</vt:lpstr>
      <vt:lpstr>封面</vt:lpstr>
      <vt:lpstr>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206</cp:revision>
  <dcterms:modified xsi:type="dcterms:W3CDTF">2020-10-15T01:56:26Z</dcterms:modified>
</cp:coreProperties>
</file>