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321" r:id="rId4"/>
    <p:sldId id="278" r:id="rId5"/>
    <p:sldId id="312" r:id="rId6"/>
    <p:sldId id="322" r:id="rId7"/>
    <p:sldId id="32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1" autoAdjust="0"/>
    <p:restoredTop sz="94660"/>
  </p:normalViewPr>
  <p:slideViewPr>
    <p:cSldViewPr>
      <p:cViewPr varScale="1">
        <p:scale>
          <a:sx n="79" d="100"/>
          <a:sy n="79" d="100"/>
        </p:scale>
        <p:origin x="120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2020/10/19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2020/10/19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64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步进电机位置速度双环控制实现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040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676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步进电机位置速度双环控制实现</a:t>
            </a:r>
            <a:endParaRPr lang="zh-CN" altLang="en-US" sz="2800" dirty="0" smtClean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64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步进电机位置速度双环控制实现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750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44824"/>
            <a:ext cx="7992888" cy="24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步进电机位置速度双</a:t>
            </a:r>
            <a:r>
              <a:rPr lang="zh-CN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环</a:t>
            </a:r>
            <a:endParaRPr lang="en-US" altLang="zh-CN" sz="5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控制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实现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/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为什么要使用双闭环控制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2276872"/>
            <a:ext cx="7446222" cy="3312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速度</a:t>
            </a:r>
            <a:r>
              <a:rPr lang="zh-CN" altLang="en-US" dirty="0" smtClean="0"/>
              <a:t>环难以</a:t>
            </a:r>
            <a:r>
              <a:rPr lang="zh-CN" altLang="en-US" dirty="0"/>
              <a:t>精确</a:t>
            </a:r>
            <a:r>
              <a:rPr lang="zh-CN" altLang="en-US" dirty="0" smtClean="0"/>
              <a:t>控制步进电机的位置。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位置</a:t>
            </a:r>
            <a:r>
              <a:rPr lang="zh-CN" altLang="en-US" dirty="0" smtClean="0"/>
              <a:t>环不得不</a:t>
            </a:r>
            <a:r>
              <a:rPr lang="zh-CN" altLang="en-US" dirty="0"/>
              <a:t>人为限制速度来防止堵</a:t>
            </a:r>
            <a:r>
              <a:rPr lang="zh-CN" altLang="en-US" dirty="0" smtClean="0"/>
              <a:t>转。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将</a:t>
            </a:r>
            <a:r>
              <a:rPr lang="zh-CN" altLang="en-US" dirty="0"/>
              <a:t>位置环和速度环控制融合在一起，各取其长处，既实现位置的精确调节又实现速度的</a:t>
            </a:r>
            <a:r>
              <a:rPr lang="zh-CN" altLang="en-US" dirty="0" smtClean="0"/>
              <a:t>自动控制。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0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位置速度双闭环控制原理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36912"/>
            <a:ext cx="8987669" cy="2160240"/>
          </a:xfrm>
        </p:spPr>
      </p:pic>
    </p:spTree>
    <p:extLst>
      <p:ext uri="{BB962C8B-B14F-4D97-AF65-F5344CB8AC3E}">
        <p14:creationId xmlns:p14="http://schemas.microsoft.com/office/powerpoint/2010/main" val="33987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/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2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6"/>
            <a:ext cx="8640960" cy="2016224"/>
          </a:xfrm>
        </p:spPr>
        <p:txBody>
          <a:bodyPr/>
          <a:lstStyle/>
          <a:p>
            <a:r>
              <a:rPr lang="zh-CN" altLang="en-US" sz="2800" dirty="0"/>
              <a:t>实验一、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位置速度双环控制</a:t>
            </a:r>
            <a:r>
              <a:rPr lang="en-US" altLang="zh-CN" sz="2800" dirty="0"/>
              <a:t>-</a:t>
            </a:r>
            <a:r>
              <a:rPr lang="zh-CN" altLang="en-US" sz="2800" dirty="0"/>
              <a:t>增量式</a:t>
            </a:r>
            <a:r>
              <a:rPr lang="en-US" altLang="zh-CN" sz="2800" dirty="0"/>
              <a:t>PID</a:t>
            </a:r>
            <a:r>
              <a:rPr lang="en-US" altLang="zh-CN" sz="2800" dirty="0" smtClean="0"/>
              <a:t>》</a:t>
            </a:r>
            <a:endParaRPr lang="en-US" altLang="zh-CN" sz="2800" dirty="0"/>
          </a:p>
          <a:p>
            <a:r>
              <a:rPr lang="zh-CN" altLang="en-US" sz="2800" dirty="0" smtClean="0"/>
              <a:t>实验二、</a:t>
            </a:r>
            <a:r>
              <a:rPr lang="en-US" altLang="zh-CN" sz="2800" dirty="0" smtClean="0"/>
              <a:t>《</a:t>
            </a:r>
            <a:r>
              <a:rPr lang="en-US" altLang="zh-CN" sz="2800" dirty="0"/>
              <a:t>stepper—</a:t>
            </a:r>
            <a:r>
              <a:rPr lang="zh-CN" altLang="en-US" sz="2800" dirty="0"/>
              <a:t>位置速度双环控制</a:t>
            </a:r>
            <a:r>
              <a:rPr lang="en-US" altLang="zh-CN" sz="2800" dirty="0"/>
              <a:t>-</a:t>
            </a:r>
            <a:r>
              <a:rPr lang="zh-CN" altLang="en-US" sz="2800" dirty="0"/>
              <a:t>位置式</a:t>
            </a:r>
            <a:r>
              <a:rPr lang="en-US" altLang="zh-CN" sz="2800" dirty="0"/>
              <a:t>PID》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588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</TotalTime>
  <Words>112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苹方 常规</vt:lpstr>
      <vt:lpstr>思源黑体 CN</vt:lpstr>
      <vt:lpstr>思源黑体 Light</vt:lpstr>
      <vt:lpstr>Arial</vt:lpstr>
      <vt:lpstr>Calibri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191</cp:revision>
  <dcterms:modified xsi:type="dcterms:W3CDTF">2020-10-19T07:25:54Z</dcterms:modified>
</cp:coreProperties>
</file>