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348" r:id="rId3"/>
    <p:sldId id="312" r:id="rId4"/>
    <p:sldId id="326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8" r:id="rId13"/>
    <p:sldId id="359" r:id="rId14"/>
    <p:sldId id="360" r:id="rId15"/>
    <p:sldId id="362" r:id="rId16"/>
    <p:sldId id="347" r:id="rId17"/>
    <p:sldId id="270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>
      <p:cViewPr varScale="1">
        <p:scale>
          <a:sx n="115" d="100"/>
          <a:sy n="115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2020/11/13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2020/11/13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步进电机直线插补实现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3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步进电机直线插补实现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788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步进电机直线插补实现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步进电机直线插补实现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54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步进电机直线插补</a:t>
            </a:r>
            <a:r>
              <a:rPr lang="zh-CN" altLang="en-US" sz="5400" dirty="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实现</a:t>
            </a:r>
            <a:endParaRPr lang="en-US" altLang="zh-CN" sz="5400" dirty="0" smtClean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逐点比较法直线插补原理</a:t>
            </a:r>
            <a:r>
              <a:rPr lang="en-US" altLang="zh-CN" b="1" dirty="0" smtClean="0"/>
              <a:t>-</a:t>
            </a:r>
            <a:r>
              <a:rPr lang="zh-CN" altLang="en-US" sz="2400" b="1" dirty="0"/>
              <a:t>终点判别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1988840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终点</a:t>
            </a:r>
            <a:r>
              <a:rPr lang="zh-CN" altLang="en-US" sz="2000" dirty="0"/>
              <a:t>坐标法。在启动插补之前，先定义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两个方向的步长计数器，分别记录终点坐标在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两个方向上的值。开始插补后当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方向每进给一步， 就在相应的计数器中减</a:t>
            </a:r>
            <a:r>
              <a:rPr lang="en-US" altLang="zh-CN" sz="2000" dirty="0"/>
              <a:t>1</a:t>
            </a:r>
            <a:r>
              <a:rPr lang="zh-CN" altLang="en-US" sz="2000" dirty="0"/>
              <a:t>，直到两个计数器的值都减为</a:t>
            </a:r>
            <a:r>
              <a:rPr lang="en-US" altLang="zh-CN" sz="2000" dirty="0"/>
              <a:t>0</a:t>
            </a:r>
            <a:r>
              <a:rPr lang="zh-CN" altLang="en-US" sz="2000" dirty="0"/>
              <a:t>时，刀具抵达终点，停止插补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投影法。在插补前，先比较出终点坐标的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值中较大的一个，然后以较大的数值作为计数器的值，当对应的轴有进给时，计数器减</a:t>
            </a:r>
            <a:r>
              <a:rPr lang="en-US" altLang="zh-CN" sz="2000" dirty="0"/>
              <a:t>1</a:t>
            </a:r>
            <a:r>
              <a:rPr lang="zh-CN" altLang="en-US" sz="2000" dirty="0"/>
              <a:t>，直到计数器为</a:t>
            </a:r>
            <a:r>
              <a:rPr lang="en-US" altLang="zh-CN" sz="2000" dirty="0"/>
              <a:t>0</a:t>
            </a:r>
            <a:r>
              <a:rPr lang="zh-CN" altLang="en-US" sz="2000" dirty="0"/>
              <a:t>。 相当于终点坐标向值较大的轴做投影，所以叫投影法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总步长法，即插补前，将终点坐标的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值求和，得到一个总步长计数器，开始插补后，无论哪个轴进给一步，总步长计数器都减</a:t>
            </a:r>
            <a:r>
              <a:rPr lang="en-US" altLang="zh-CN" sz="2000" dirty="0"/>
              <a:t>1</a:t>
            </a:r>
            <a:r>
              <a:rPr lang="zh-CN" altLang="en-US" sz="2000" dirty="0"/>
              <a:t>，直到计数器等于</a:t>
            </a:r>
            <a:r>
              <a:rPr lang="en-US" altLang="zh-CN" sz="2000" dirty="0"/>
              <a:t>0</a:t>
            </a:r>
            <a:r>
              <a:rPr lang="zh-CN" altLang="en-US" sz="2000" dirty="0"/>
              <a:t>，停止插补。</a:t>
            </a:r>
          </a:p>
        </p:txBody>
      </p:sp>
    </p:spTree>
    <p:extLst>
      <p:ext uri="{BB962C8B-B14F-4D97-AF65-F5344CB8AC3E}">
        <p14:creationId xmlns:p14="http://schemas.microsoft.com/office/powerpoint/2010/main" val="34359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任意象限直线插补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7604" y="4227971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假设</a:t>
            </a:r>
            <a:r>
              <a:rPr lang="zh-CN" altLang="en-US" sz="2400" dirty="0"/>
              <a:t>有一条起点坐标为原点，终点坐标为</a:t>
            </a:r>
            <a:r>
              <a:rPr lang="en-US" altLang="zh-CN" sz="2400" dirty="0"/>
              <a:t>E</a:t>
            </a:r>
            <a:r>
              <a:rPr lang="zh-CN" altLang="en-US" sz="2400" baseline="30000" dirty="0"/>
              <a:t>’</a:t>
            </a:r>
            <a:r>
              <a:rPr lang="zh-CN" altLang="en-US" sz="2400" dirty="0"/>
              <a:t>的直线</a:t>
            </a:r>
            <a:r>
              <a:rPr lang="en-US" altLang="zh-CN" sz="2400" dirty="0"/>
              <a:t>OE</a:t>
            </a:r>
            <a:r>
              <a:rPr lang="zh-CN" altLang="en-US" sz="2400" baseline="30000" dirty="0"/>
              <a:t>’</a:t>
            </a:r>
            <a:r>
              <a:rPr lang="zh-CN" altLang="en-US" sz="2400" dirty="0"/>
              <a:t>位于第二象限，如下图所示。 图中直线</a:t>
            </a:r>
            <a:r>
              <a:rPr lang="en-US" altLang="zh-CN" sz="2400" dirty="0"/>
              <a:t>OE</a:t>
            </a:r>
            <a:r>
              <a:rPr lang="zh-CN" altLang="en-US" sz="2400" baseline="30000" dirty="0"/>
              <a:t>’</a:t>
            </a:r>
            <a:r>
              <a:rPr lang="zh-CN" altLang="en-US" sz="2400" dirty="0"/>
              <a:t>和直线</a:t>
            </a:r>
            <a:r>
              <a:rPr lang="en-US" altLang="zh-CN" sz="2400" dirty="0"/>
              <a:t>OE</a:t>
            </a:r>
            <a:r>
              <a:rPr lang="zh-CN" altLang="en-US" sz="2400" dirty="0"/>
              <a:t>关于</a:t>
            </a:r>
            <a:r>
              <a:rPr lang="en-US" altLang="zh-CN" sz="2400" dirty="0"/>
              <a:t>Y</a:t>
            </a:r>
            <a:r>
              <a:rPr lang="zh-CN" altLang="en-US" sz="2400" dirty="0"/>
              <a:t>轴对称。对</a:t>
            </a:r>
            <a:r>
              <a:rPr lang="en-US" altLang="zh-CN" sz="2400" dirty="0"/>
              <a:t>OE</a:t>
            </a:r>
            <a:r>
              <a:rPr lang="zh-CN" altLang="en-US" sz="2400" dirty="0"/>
              <a:t>进行直线插补的时候，如果把原本沿</a:t>
            </a:r>
            <a:r>
              <a:rPr lang="en-US" altLang="zh-CN" sz="2400" dirty="0"/>
              <a:t>+X</a:t>
            </a:r>
            <a:r>
              <a:rPr lang="zh-CN" altLang="en-US" sz="2400" dirty="0"/>
              <a:t>方向的进给变成沿</a:t>
            </a:r>
            <a:r>
              <a:rPr lang="en-US" altLang="zh-CN" sz="2400" dirty="0"/>
              <a:t>-X</a:t>
            </a:r>
            <a:r>
              <a:rPr lang="zh-CN" altLang="en-US" sz="2400" dirty="0" smtClean="0"/>
              <a:t>方向那么</a:t>
            </a:r>
            <a:r>
              <a:rPr lang="zh-CN" altLang="en-US" sz="2400" dirty="0"/>
              <a:t>实际插补出的就是第二象限的直线</a:t>
            </a:r>
            <a:r>
              <a:rPr lang="en-US" altLang="zh-CN" sz="2400" dirty="0"/>
              <a:t>OE</a:t>
            </a:r>
            <a:r>
              <a:rPr lang="zh-CN" altLang="en-US" sz="2400" baseline="30000" dirty="0"/>
              <a:t>’</a:t>
            </a:r>
            <a:r>
              <a:rPr lang="zh-CN" altLang="en-US" sz="2400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49" y="1461480"/>
            <a:ext cx="437851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任意象限直线插补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44008" y="1916832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任意</a:t>
            </a:r>
            <a:r>
              <a:rPr lang="zh-CN" altLang="en-US" sz="2400" dirty="0"/>
              <a:t>象限直线插补的方法都可用第一象限直线插补推出，偏差计算公式都相同，偏差值的计算使用坐标的绝对值。 设</a:t>
            </a:r>
            <a:r>
              <a:rPr lang="en-US" altLang="zh-CN" sz="2400" dirty="0"/>
              <a:t>L1</a:t>
            </a:r>
            <a:r>
              <a:rPr lang="zh-CN" altLang="en-US" sz="2400" dirty="0"/>
              <a:t>、</a:t>
            </a:r>
            <a:r>
              <a:rPr lang="en-US" altLang="zh-CN" sz="2400" dirty="0"/>
              <a:t>L2</a:t>
            </a:r>
            <a:r>
              <a:rPr lang="zh-CN" altLang="en-US" sz="2400" dirty="0"/>
              <a:t>、</a:t>
            </a:r>
            <a:r>
              <a:rPr lang="en-US" altLang="zh-CN" sz="2400" dirty="0"/>
              <a:t>L3</a:t>
            </a:r>
            <a:r>
              <a:rPr lang="zh-CN" altLang="en-US" sz="2400" dirty="0"/>
              <a:t>、</a:t>
            </a:r>
            <a:r>
              <a:rPr lang="en-US" altLang="zh-CN" sz="2400" dirty="0"/>
              <a:t>L4</a:t>
            </a:r>
            <a:r>
              <a:rPr lang="zh-CN" altLang="en-US" sz="2400" dirty="0"/>
              <a:t>分别表示第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象限的直线，则任意象限直线插补的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轴进给方向</a:t>
            </a:r>
            <a:r>
              <a:rPr lang="zh-CN" altLang="en-US" sz="2400" dirty="0" smtClean="0"/>
              <a:t>如图</a:t>
            </a:r>
            <a:r>
              <a:rPr lang="zh-CN" altLang="en-US" sz="2400" dirty="0"/>
              <a:t>所示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7" y="2060352"/>
            <a:ext cx="4244533" cy="39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任意象限直线插补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7584" y="2132856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靠近</a:t>
            </a:r>
            <a:r>
              <a:rPr lang="en-US" altLang="zh-CN" sz="2400" dirty="0"/>
              <a:t>Y</a:t>
            </a:r>
            <a:r>
              <a:rPr lang="zh-CN" altLang="en-US" sz="2400" dirty="0"/>
              <a:t>轴区域偏差</a:t>
            </a:r>
            <a:r>
              <a:rPr lang="en-US" altLang="zh-CN" sz="2400" dirty="0"/>
              <a:t>F&gt;0</a:t>
            </a:r>
            <a:r>
              <a:rPr lang="zh-CN" altLang="en-US" sz="2400" dirty="0"/>
              <a:t>，靠近</a:t>
            </a:r>
            <a:r>
              <a:rPr lang="en-US" altLang="zh-CN" sz="2400" dirty="0"/>
              <a:t>X</a:t>
            </a:r>
            <a:r>
              <a:rPr lang="zh-CN" altLang="en-US" sz="2400" dirty="0"/>
              <a:t>轴区域偏差</a:t>
            </a:r>
            <a:r>
              <a:rPr lang="en-US" altLang="zh-CN" sz="2400" dirty="0"/>
              <a:t>F&lt;0</a:t>
            </a:r>
            <a:r>
              <a:rPr lang="zh-CN" altLang="en-US" sz="2400" dirty="0"/>
              <a:t>。当</a:t>
            </a:r>
            <a:r>
              <a:rPr lang="en-US" altLang="zh-CN" sz="2400" dirty="0"/>
              <a:t>F≥0</a:t>
            </a:r>
            <a:r>
              <a:rPr lang="zh-CN" altLang="en-US" sz="2400" dirty="0"/>
              <a:t>时，进给都是沿</a:t>
            </a:r>
            <a:r>
              <a:rPr lang="en-US" altLang="zh-CN" sz="2400" dirty="0"/>
              <a:t>X</a:t>
            </a:r>
            <a:r>
              <a:rPr lang="zh-CN" altLang="en-US" sz="2400" dirty="0"/>
              <a:t>轴，动点坐标的</a:t>
            </a:r>
            <a:r>
              <a:rPr lang="en-US" altLang="zh-CN" sz="2400" dirty="0"/>
              <a:t>X</a:t>
            </a:r>
            <a:r>
              <a:rPr lang="zh-CN" altLang="en-US" sz="2400" dirty="0"/>
              <a:t>轴绝对值增大； 当</a:t>
            </a:r>
            <a:r>
              <a:rPr lang="en-US" altLang="zh-CN" sz="2400" dirty="0"/>
              <a:t>F&lt;0</a:t>
            </a:r>
            <a:r>
              <a:rPr lang="zh-CN" altLang="en-US" sz="2400" dirty="0"/>
              <a:t>时，进给都沿</a:t>
            </a:r>
            <a:r>
              <a:rPr lang="en-US" altLang="zh-CN" sz="2400" dirty="0"/>
              <a:t>Y</a:t>
            </a:r>
            <a:r>
              <a:rPr lang="zh-CN" altLang="en-US" sz="2400" dirty="0"/>
              <a:t>轴，动点坐标的</a:t>
            </a:r>
            <a:r>
              <a:rPr lang="en-US" altLang="zh-CN" sz="2400" dirty="0"/>
              <a:t>Y</a:t>
            </a:r>
            <a:r>
              <a:rPr lang="zh-CN" altLang="en-US" sz="2400" dirty="0"/>
              <a:t>轴绝对值增大。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4" y="3702516"/>
            <a:ext cx="7600000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步进电机直线插补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实现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3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3212975"/>
            <a:ext cx="8712968" cy="2448495"/>
          </a:xfrm>
        </p:spPr>
        <p:txBody>
          <a:bodyPr/>
          <a:lstStyle/>
          <a:p>
            <a:r>
              <a:rPr lang="zh-CN" altLang="en-US" sz="2800" dirty="0"/>
              <a:t>实验一、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第一象限直线插补</a:t>
            </a:r>
            <a:r>
              <a:rPr lang="en-US" altLang="zh-CN" sz="2800" dirty="0"/>
              <a:t>-</a:t>
            </a:r>
            <a:r>
              <a:rPr lang="zh-CN" altLang="en-US" sz="2800" dirty="0"/>
              <a:t>逐点</a:t>
            </a:r>
            <a:r>
              <a:rPr lang="zh-CN" altLang="en-US" sz="2800" dirty="0" smtClean="0"/>
              <a:t>比较法</a:t>
            </a:r>
            <a:r>
              <a:rPr lang="en-US" altLang="zh-CN" sz="2800" dirty="0" smtClean="0"/>
              <a:t>》</a:t>
            </a:r>
          </a:p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二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任意象限直线插补</a:t>
            </a:r>
            <a:r>
              <a:rPr lang="en-US" altLang="zh-CN" sz="2800" dirty="0"/>
              <a:t>-</a:t>
            </a:r>
            <a:r>
              <a:rPr lang="zh-CN" altLang="en-US" sz="2800" dirty="0"/>
              <a:t>逐点比较法</a:t>
            </a:r>
            <a:r>
              <a:rPr lang="en-US" altLang="zh-CN" sz="2800" dirty="0" smtClean="0"/>
              <a:t>》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插补运动简介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9592" y="1988840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插</a:t>
            </a:r>
            <a:r>
              <a:rPr lang="zh-CN" altLang="en-US" sz="2400" dirty="0"/>
              <a:t>补这个概念最初源自于数值分析数学中的插值，它是一类在离散的已知数据点范围内构造新数据点的方法。 现在这类方法被广泛应用在数控系统和各种相关行业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  在</a:t>
            </a:r>
            <a:r>
              <a:rPr lang="zh-CN" altLang="en-US" sz="2400" dirty="0"/>
              <a:t>数控机床的加工程序中，一般仅提供描述线性所必须的参数，比如直线段只提供起点和终点在加工系统中的坐标，圆弧则会提供圆心、起点和终点的坐标， 以及圆弧的方向</a:t>
            </a:r>
            <a:r>
              <a:rPr lang="zh-CN" altLang="en-US" sz="2400" dirty="0" smtClean="0"/>
              <a:t>。需要</a:t>
            </a:r>
            <a:r>
              <a:rPr lang="zh-CN" altLang="en-US" sz="2400" dirty="0"/>
              <a:t>一种方法能把已知点中间所有微小直线段的坐标点全都计算出来，从而形成符合精度要求的刀具运动轨迹，这种计算方法就叫插</a:t>
            </a:r>
            <a:r>
              <a:rPr lang="zh-CN" altLang="en-US" sz="2400" dirty="0" smtClean="0"/>
              <a:t>补，</a:t>
            </a:r>
            <a:r>
              <a:rPr lang="zh-CN" altLang="en-US" sz="2400" dirty="0"/>
              <a:t>也称为“数据点的密化”。</a:t>
            </a:r>
          </a:p>
        </p:txBody>
      </p:sp>
    </p:spTree>
    <p:extLst>
      <p:ext uri="{BB962C8B-B14F-4D97-AF65-F5344CB8AC3E}">
        <p14:creationId xmlns:p14="http://schemas.microsoft.com/office/powerpoint/2010/main" val="521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 常见插补方法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严格</a:t>
            </a:r>
            <a:r>
              <a:rPr lang="zh-CN" altLang="en-US" sz="2400" dirty="0"/>
              <a:t>来说，插补应该是一类</a:t>
            </a:r>
            <a:r>
              <a:rPr lang="zh-CN" altLang="en-US" sz="2400" dirty="0" smtClean="0"/>
              <a:t>计算方法。 </a:t>
            </a:r>
            <a:r>
              <a:rPr lang="zh-CN" altLang="en-US" sz="2400" dirty="0"/>
              <a:t>根据输出信号的方式不同，插补算法大致可以分为脉冲增量插补和数字增量插补两大类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脉冲</a:t>
            </a:r>
            <a:r>
              <a:rPr lang="zh-CN" altLang="en-US" sz="2400" dirty="0"/>
              <a:t>增量插补</a:t>
            </a:r>
            <a:r>
              <a:rPr lang="zh-CN" altLang="en-US" sz="2400" dirty="0" smtClean="0"/>
              <a:t>。每次</a:t>
            </a:r>
            <a:r>
              <a:rPr lang="zh-CN" altLang="en-US" sz="2400" dirty="0"/>
              <a:t>插补运算只产生一个行程增量，用一个个脉冲的方式输出到电机以驱动</a:t>
            </a:r>
            <a:r>
              <a:rPr lang="zh-CN" altLang="en-US" sz="2400" dirty="0" smtClean="0"/>
              <a:t>机床运动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这</a:t>
            </a:r>
            <a:r>
              <a:rPr lang="zh-CN" altLang="en-US" sz="2400" dirty="0"/>
              <a:t>类算法一般适合中等精度和中等速度的数控系统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数字</a:t>
            </a:r>
            <a:r>
              <a:rPr lang="zh-CN" altLang="en-US" sz="2400" dirty="0"/>
              <a:t>采样插补</a:t>
            </a:r>
            <a:r>
              <a:rPr lang="zh-CN" altLang="en-US" sz="2400" dirty="0" smtClean="0"/>
              <a:t>。把</a:t>
            </a:r>
            <a:r>
              <a:rPr lang="zh-CN" altLang="en-US" sz="2400" dirty="0"/>
              <a:t>插补运算分成了粗插补和精插补两个部分。第一步先粗插补，把给定曲线分割成若干等长的首尾相接的微小直线</a:t>
            </a:r>
            <a:r>
              <a:rPr lang="zh-CN" altLang="en-US" sz="2400" dirty="0" smtClean="0"/>
              <a:t>段。 第二</a:t>
            </a:r>
            <a:r>
              <a:rPr lang="zh-CN" altLang="en-US" sz="2400" dirty="0"/>
              <a:t>步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精插补</a:t>
            </a:r>
            <a:r>
              <a:rPr lang="zh-CN" altLang="en-US" sz="2400" dirty="0" smtClean="0"/>
              <a:t>，实际上</a:t>
            </a:r>
            <a:r>
              <a:rPr lang="zh-CN" altLang="en-US" sz="2400" dirty="0"/>
              <a:t>是把粗插补部分生成的直线段再做插补，相当于对直线使用脉冲增量插补。</a:t>
            </a:r>
          </a:p>
        </p:txBody>
      </p:sp>
    </p:spTree>
    <p:extLst>
      <p:ext uri="{BB962C8B-B14F-4D97-AF65-F5344CB8AC3E}">
        <p14:creationId xmlns:p14="http://schemas.microsoft.com/office/powerpoint/2010/main" val="40415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脉冲增量插补算法的具体算法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9552" y="1916832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逐点</a:t>
            </a:r>
            <a:r>
              <a:rPr lang="zh-CN" altLang="en-US" sz="2400" dirty="0" smtClean="0"/>
              <a:t>比较法：是</a:t>
            </a:r>
            <a:r>
              <a:rPr lang="zh-CN" altLang="en-US" sz="2400" dirty="0"/>
              <a:t>一种逐点计算、判别偏差并修正逼近理论轨迹的</a:t>
            </a:r>
            <a:r>
              <a:rPr lang="zh-CN" altLang="en-US" sz="2400" dirty="0" smtClean="0"/>
              <a:t>方法。 基本思想是不断比较相对</a:t>
            </a:r>
            <a:r>
              <a:rPr lang="zh-CN" altLang="en-US" sz="2400" dirty="0"/>
              <a:t>位置， 并根据比较结果决定下一步的进给方向</a:t>
            </a:r>
            <a:r>
              <a:rPr lang="zh-CN" altLang="en-US" sz="2400" dirty="0" smtClean="0"/>
              <a:t>，向</a:t>
            </a:r>
            <a:r>
              <a:rPr lang="zh-CN" altLang="en-US" sz="2400" dirty="0"/>
              <a:t>减小误差的方向移动。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数字</a:t>
            </a:r>
            <a:r>
              <a:rPr lang="zh-CN" altLang="en-US" sz="2400" dirty="0" smtClean="0"/>
              <a:t>积分法：在</a:t>
            </a:r>
            <a:r>
              <a:rPr lang="zh-CN" altLang="en-US" sz="2400" dirty="0"/>
              <a:t>数字积分器的基础上建立起来的一种插补算法， 可以较为方便的实现一次、二次曲线的插补。具有运算速度快、脉冲分配均匀、易于实现多坐标联动及描绘平面各种函数曲线的特点，应用比较广泛。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Bresenham</a:t>
            </a:r>
            <a:r>
              <a:rPr lang="zh-CN" altLang="en-US" sz="2400" dirty="0" smtClean="0"/>
              <a:t>算法：计算机图形学的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种快速</a:t>
            </a:r>
            <a:r>
              <a:rPr lang="zh-CN" altLang="en-US" sz="2400" dirty="0"/>
              <a:t>画直线段和圆的绘图算法</a:t>
            </a:r>
            <a:r>
              <a:rPr lang="zh-CN" altLang="en-US" sz="2400" dirty="0" smtClean="0"/>
              <a:t>，成熟且高效</a:t>
            </a:r>
            <a:r>
              <a:rPr lang="zh-CN" altLang="en-US" sz="2400" dirty="0"/>
              <a:t>，目前也逐渐被引入到数控系统中， 通常作为直线插补算法或者多轴联动算法使用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35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逐点比较法直线插补原理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27784" y="1870670"/>
            <a:ext cx="60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偏差判别：判断当前加工点和理论加工图形之间的相对位置，决定下一步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轴的运动方向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坐标进给：根据得到的偏差，控制指定坐标轴进</a:t>
            </a:r>
            <a:r>
              <a:rPr lang="zh-CN" altLang="en-US" sz="2000" dirty="0" smtClean="0"/>
              <a:t>给一</a:t>
            </a:r>
            <a:r>
              <a:rPr lang="zh-CN" altLang="en-US" sz="2000" dirty="0"/>
              <a:t>步，逼近理论图形，减小误差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偏差计算：计算新的加工点与理论加工图像间的偏差大小，作为下一步判别的依据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终点判别：判断是否到达加工终点，如果到达终点则停止插补，如过没有到达</a:t>
            </a:r>
            <a:r>
              <a:rPr lang="zh-CN" altLang="en-US" sz="2000" dirty="0" smtClean="0"/>
              <a:t>终点则</a:t>
            </a:r>
            <a:r>
              <a:rPr lang="zh-CN" altLang="en-US" sz="2000" dirty="0"/>
              <a:t>回到第一个步骤， 不断重复整个过程，直到到达轨迹终点。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8962"/>
            <a:ext cx="1368152" cy="43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逐点比较法直线插补</a:t>
            </a:r>
            <a:r>
              <a:rPr lang="zh-CN" altLang="en-US" b="1" dirty="0" smtClean="0"/>
              <a:t>原理</a:t>
            </a:r>
            <a:r>
              <a:rPr lang="en-US" altLang="zh-CN" b="1" dirty="0" smtClean="0"/>
              <a:t>-</a:t>
            </a:r>
            <a:r>
              <a:rPr lang="zh-CN" altLang="en-US" sz="2400" b="1" dirty="0" smtClean="0"/>
              <a:t>偏差</a:t>
            </a:r>
            <a:r>
              <a:rPr lang="zh-CN" altLang="en-US" sz="2400" b="1" dirty="0"/>
              <a:t>判别</a:t>
            </a:r>
          </a:p>
          <a:p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43110"/>
            <a:ext cx="2902980" cy="2939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25378"/>
            <a:ext cx="1419048" cy="7904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7944" y="4107639"/>
            <a:ext cx="486864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若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 0</a:t>
            </a:r>
            <a:r>
              <a:rPr lang="zh-CN" altLang="en-US" sz="2000" dirty="0"/>
              <a:t>，表示动点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在直线</a:t>
            </a:r>
            <a:r>
              <a:rPr lang="en-US" altLang="zh-CN" sz="2000" dirty="0"/>
              <a:t>OE</a:t>
            </a:r>
            <a:r>
              <a:rPr lang="zh-CN" altLang="en-US" sz="2000" dirty="0"/>
              <a:t>内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若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&gt; 0</a:t>
            </a:r>
            <a:r>
              <a:rPr lang="zh-CN" altLang="en-US" sz="2000" dirty="0"/>
              <a:t>，表示动点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在直线</a:t>
            </a:r>
            <a:r>
              <a:rPr lang="en-US" altLang="zh-CN" sz="2000" dirty="0"/>
              <a:t>OE</a:t>
            </a:r>
            <a:r>
              <a:rPr lang="zh-CN" altLang="en-US" sz="2000" dirty="0"/>
              <a:t>的上方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若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&lt; 0</a:t>
            </a:r>
            <a:r>
              <a:rPr lang="zh-CN" altLang="en-US" sz="2000" dirty="0"/>
              <a:t>，表示动点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在直线</a:t>
            </a:r>
            <a:r>
              <a:rPr lang="en-US" altLang="zh-CN" sz="2000" dirty="0"/>
              <a:t>OE</a:t>
            </a:r>
            <a:r>
              <a:rPr lang="zh-CN" altLang="en-US" sz="2000" dirty="0"/>
              <a:t>的下方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44008" y="2611836"/>
                <a:ext cx="30764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acc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611836"/>
                <a:ext cx="307648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6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逐点比较法直线插补</a:t>
            </a:r>
            <a:r>
              <a:rPr lang="zh-CN" altLang="en-US" b="1" dirty="0" smtClean="0"/>
              <a:t>原理</a:t>
            </a:r>
            <a:r>
              <a:rPr lang="en-US" altLang="zh-CN" b="1" dirty="0" smtClean="0"/>
              <a:t>-</a:t>
            </a:r>
            <a:r>
              <a:rPr lang="zh-CN" altLang="en-US" sz="2400" b="1" dirty="0" smtClean="0"/>
              <a:t>坐标</a:t>
            </a:r>
            <a:r>
              <a:rPr lang="zh-CN" altLang="en-US" sz="2400" b="1" dirty="0"/>
              <a:t>进给</a:t>
            </a:r>
          </a:p>
          <a:p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779912" y="2309075"/>
            <a:ext cx="4968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两</a:t>
            </a:r>
            <a:r>
              <a:rPr lang="zh-CN" altLang="en-US" sz="2000" dirty="0"/>
              <a:t>个原则：一是减小加工动点相对于理论轨迹的位置偏差，二是进给方向总是平行与某个坐标轴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当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 0</a:t>
            </a:r>
            <a:r>
              <a:rPr lang="zh-CN" altLang="en-US" sz="2000" dirty="0"/>
              <a:t>时，动点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在直线内，可向</a:t>
            </a:r>
            <a:r>
              <a:rPr lang="en-US" altLang="zh-CN" sz="2000" dirty="0"/>
              <a:t>+X</a:t>
            </a:r>
            <a:r>
              <a:rPr lang="zh-CN" altLang="en-US" sz="2000" dirty="0"/>
              <a:t>方向进给一步，也可向</a:t>
            </a:r>
            <a:r>
              <a:rPr lang="en-US" altLang="zh-CN" sz="2000" dirty="0"/>
              <a:t>+Y</a:t>
            </a:r>
            <a:r>
              <a:rPr lang="zh-CN" altLang="en-US" sz="2000" dirty="0"/>
              <a:t>方向进给一步，通常规定向</a:t>
            </a:r>
            <a:r>
              <a:rPr lang="en-US" altLang="zh-CN" sz="2000" dirty="0"/>
              <a:t>+X</a:t>
            </a:r>
            <a:r>
              <a:rPr lang="zh-CN" altLang="en-US" sz="2000" dirty="0"/>
              <a:t>方向进给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当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&gt; 0</a:t>
            </a:r>
            <a:r>
              <a:rPr lang="zh-CN" altLang="en-US" sz="2000" dirty="0"/>
              <a:t>时，动点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在直线上方，应该向</a:t>
            </a:r>
            <a:r>
              <a:rPr lang="en-US" altLang="zh-CN" sz="2000" dirty="0"/>
              <a:t>+X</a:t>
            </a:r>
            <a:r>
              <a:rPr lang="zh-CN" altLang="en-US" sz="2000" dirty="0"/>
              <a:t>方向进给一步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当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&lt; 0</a:t>
            </a:r>
            <a:r>
              <a:rPr lang="zh-CN" altLang="en-US" sz="2000" dirty="0"/>
              <a:t>时，动点</a:t>
            </a:r>
            <a:r>
              <a:rPr lang="en-US" altLang="zh-CN" sz="2000" dirty="0"/>
              <a:t>P</a:t>
            </a:r>
            <a:r>
              <a:rPr lang="zh-CN" altLang="en-US" sz="2000" dirty="0"/>
              <a:t>在直线下方，应该向</a:t>
            </a:r>
            <a:r>
              <a:rPr lang="en-US" altLang="zh-CN" sz="2000" dirty="0"/>
              <a:t>+Y</a:t>
            </a:r>
            <a:r>
              <a:rPr lang="zh-CN" altLang="en-US" sz="2000" dirty="0"/>
              <a:t>方向进给一步；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3063251" cy="31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逐点比较法直线插补原理</a:t>
            </a:r>
            <a:r>
              <a:rPr lang="en-US" altLang="zh-CN" b="1" dirty="0" smtClean="0"/>
              <a:t>-</a:t>
            </a:r>
            <a:r>
              <a:rPr lang="zh-CN" altLang="en-US" sz="2400" b="1" dirty="0"/>
              <a:t>偏差计算</a:t>
            </a:r>
          </a:p>
          <a:p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1994789"/>
            <a:ext cx="4320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假设当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&gt; 0</a:t>
            </a:r>
            <a:r>
              <a:rPr lang="zh-CN" altLang="en-US" sz="2000" dirty="0"/>
              <a:t>时，加工动点向</a:t>
            </a:r>
            <a:r>
              <a:rPr lang="en-US" altLang="zh-CN" sz="2000" dirty="0"/>
              <a:t>+X</a:t>
            </a:r>
            <a:r>
              <a:rPr lang="zh-CN" altLang="en-US" sz="2000" dirty="0"/>
              <a:t>方向进给一步，生成一个新的动点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，坐标是</a:t>
            </a:r>
            <a:r>
              <a:rPr lang="en-US" altLang="zh-CN" sz="2000" dirty="0"/>
              <a:t>(X</a:t>
            </a:r>
            <a:r>
              <a:rPr lang="en-US" altLang="zh-CN" sz="2000" baseline="-25000" dirty="0"/>
              <a:t>i+1</a:t>
            </a:r>
            <a:r>
              <a:rPr lang="en-US" altLang="zh-CN" sz="2000" dirty="0"/>
              <a:t>, Y</a:t>
            </a:r>
            <a:r>
              <a:rPr lang="en-US" altLang="zh-CN" sz="2000" baseline="-25000" dirty="0"/>
              <a:t>i+1</a:t>
            </a:r>
            <a:r>
              <a:rPr lang="en-US" altLang="zh-CN" sz="2000" dirty="0"/>
              <a:t>)</a:t>
            </a:r>
            <a:r>
              <a:rPr lang="zh-CN" altLang="en-US" sz="2000" dirty="0"/>
              <a:t>， 则新动点的偏差值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计算公式为：</a:t>
            </a:r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又因为动点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的坐标可由</a:t>
            </a:r>
            <a:r>
              <a:rPr lang="en-US" altLang="zh-CN" sz="2000" dirty="0"/>
              <a:t>P</a:t>
            </a:r>
            <a:r>
              <a:rPr lang="zh-CN" altLang="en-US" sz="2000" dirty="0"/>
              <a:t>点表示：</a:t>
            </a:r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所以将由</a:t>
            </a:r>
            <a:r>
              <a:rPr lang="en-US" altLang="zh-CN" sz="2000" dirty="0"/>
              <a:t>P</a:t>
            </a:r>
            <a:r>
              <a:rPr lang="zh-CN" altLang="en-US" sz="2000" dirty="0"/>
              <a:t>点表示的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坐标代入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式中，可得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同理可得，当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&lt; 0</a:t>
            </a:r>
            <a:r>
              <a:rPr lang="zh-CN" altLang="en-US" sz="2000" dirty="0"/>
              <a:t>，加工动点向</a:t>
            </a:r>
            <a:r>
              <a:rPr lang="en-US" altLang="zh-CN" sz="2000" dirty="0"/>
              <a:t>+Y</a:t>
            </a:r>
            <a:r>
              <a:rPr lang="zh-CN" altLang="en-US" sz="2000" dirty="0"/>
              <a:t>方向进给一步后的新偏差值递推公式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00" y="2070402"/>
            <a:ext cx="3619048" cy="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86" y="2885359"/>
            <a:ext cx="2190476" cy="8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4149292"/>
            <a:ext cx="2971429" cy="10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14" y="5651320"/>
            <a:ext cx="184761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13235</TotalTime>
  <Words>1332</Words>
  <Application>Microsoft Office PowerPoint</Application>
  <PresentationFormat>全屏显示(4:3)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苹方 常规</vt:lpstr>
      <vt:lpstr>思源黑体 CN</vt:lpstr>
      <vt:lpstr>思源黑体 Light</vt:lpstr>
      <vt:lpstr>Arial</vt:lpstr>
      <vt:lpstr>Calibri</vt:lpstr>
      <vt:lpstr>Cambria Math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264</cp:revision>
  <dcterms:modified xsi:type="dcterms:W3CDTF">2020-11-13T02:26:36Z</dcterms:modified>
</cp:coreProperties>
</file>