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1"/>
  </p:notesMasterIdLst>
  <p:handoutMasterIdLst>
    <p:handoutMasterId r:id="rId22"/>
  </p:handoutMasterIdLst>
  <p:sldIdLst>
    <p:sldId id="348" r:id="rId3"/>
    <p:sldId id="312" r:id="rId4"/>
    <p:sldId id="351" r:id="rId5"/>
    <p:sldId id="352" r:id="rId6"/>
    <p:sldId id="353" r:id="rId7"/>
    <p:sldId id="354" r:id="rId8"/>
    <p:sldId id="363" r:id="rId9"/>
    <p:sldId id="355" r:id="rId10"/>
    <p:sldId id="364" r:id="rId11"/>
    <p:sldId id="365" r:id="rId12"/>
    <p:sldId id="358" r:id="rId13"/>
    <p:sldId id="366" r:id="rId14"/>
    <p:sldId id="367" r:id="rId15"/>
    <p:sldId id="368" r:id="rId16"/>
    <p:sldId id="362" r:id="rId17"/>
    <p:sldId id="347" r:id="rId18"/>
    <p:sldId id="270" r:id="rId19"/>
    <p:sldId id="26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>
      <p:cViewPr varScale="1">
        <p:scale>
          <a:sx n="96" d="100"/>
          <a:sy n="96" d="100"/>
        </p:scale>
        <p:origin x="1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2020/11/17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2020/11/17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公众号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518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步进电机圆弧插补实现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53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518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步进电机圆弧插补实现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788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步进电机圆弧插补实现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封面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步进电机圆弧插补实现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5400" dirty="0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步进电机圆弧插</a:t>
            </a:r>
            <a:r>
              <a:rPr lang="zh-CN" altLang="en-US" sz="5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补</a:t>
            </a:r>
            <a:r>
              <a:rPr lang="zh-CN" altLang="en-US" sz="5400" dirty="0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实现</a:t>
            </a:r>
            <a:endParaRPr lang="en-US" altLang="zh-CN" sz="5400" dirty="0" smtClean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第一</a:t>
            </a:r>
            <a:r>
              <a:rPr lang="zh-CN" altLang="en-US" b="1" dirty="0" smtClean="0"/>
              <a:t>象限圆弧插补</a:t>
            </a:r>
            <a:r>
              <a:rPr lang="en-US" altLang="zh-CN" b="1" dirty="0" smtClean="0"/>
              <a:t>-</a:t>
            </a:r>
            <a:r>
              <a:rPr lang="zh-CN" altLang="en-US" sz="2400" b="1" dirty="0" smtClean="0"/>
              <a:t>顺时针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73291" y="4068507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如果把第一象限顺时针圆弧的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轴插补方向对调，就变成了第一象限逆时针圆弧的插补方向， 这样顺时针圆弧的插补问题就变成了逆时针的插补问题，两个方向的偏差计算公式形式保持不变，只是符号和对应的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轴变化。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076190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任意</a:t>
            </a:r>
            <a:r>
              <a:rPr lang="zh-CN" altLang="en-US" b="1" dirty="0" smtClean="0"/>
              <a:t>象限圆弧插补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71600" y="501317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当</a:t>
            </a:r>
            <a:r>
              <a:rPr lang="en-US" altLang="zh-CN" sz="2000" dirty="0"/>
              <a:t>Fi≥ 0</a:t>
            </a:r>
            <a:r>
              <a:rPr lang="zh-CN" altLang="en-US" sz="2000" dirty="0"/>
              <a:t>时，</a:t>
            </a:r>
            <a:r>
              <a:rPr lang="en-US" altLang="zh-CN" sz="2000" dirty="0"/>
              <a:t>X</a:t>
            </a:r>
            <a:r>
              <a:rPr lang="zh-CN" altLang="en-US" sz="2000" dirty="0"/>
              <a:t>轴进给，</a:t>
            </a:r>
            <a:r>
              <a:rPr lang="en-US" altLang="zh-CN" sz="2000" dirty="0"/>
              <a:t>NR1</a:t>
            </a:r>
            <a:r>
              <a:rPr lang="zh-CN" altLang="en-US" sz="2000" dirty="0"/>
              <a:t>、</a:t>
            </a:r>
            <a:r>
              <a:rPr lang="en-US" altLang="zh-CN" sz="2000" dirty="0"/>
              <a:t>SR4</a:t>
            </a:r>
            <a:r>
              <a:rPr lang="zh-CN" altLang="en-US" sz="2000" dirty="0"/>
              <a:t>走</a:t>
            </a:r>
            <a:r>
              <a:rPr lang="en-US" altLang="zh-CN" sz="2000" dirty="0"/>
              <a:t>-X</a:t>
            </a:r>
            <a:r>
              <a:rPr lang="zh-CN" altLang="en-US" sz="2000" dirty="0"/>
              <a:t>方向，</a:t>
            </a:r>
            <a:r>
              <a:rPr lang="en-US" altLang="zh-CN" sz="2000" dirty="0"/>
              <a:t>SR2</a:t>
            </a:r>
            <a:r>
              <a:rPr lang="zh-CN" altLang="en-US" sz="2000" dirty="0"/>
              <a:t>、</a:t>
            </a:r>
            <a:r>
              <a:rPr lang="en-US" altLang="zh-CN" sz="2000" dirty="0"/>
              <a:t>NR3</a:t>
            </a:r>
            <a:r>
              <a:rPr lang="zh-CN" altLang="en-US" sz="2000" dirty="0"/>
              <a:t>走</a:t>
            </a:r>
            <a:r>
              <a:rPr lang="en-US" altLang="zh-CN" sz="2000" dirty="0"/>
              <a:t>+X</a:t>
            </a:r>
            <a:r>
              <a:rPr lang="zh-CN" altLang="en-US" sz="2000" dirty="0"/>
              <a:t>方向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当</a:t>
            </a:r>
            <a:r>
              <a:rPr lang="en-US" altLang="zh-CN" sz="2000" dirty="0"/>
              <a:t>Fi&lt; 0</a:t>
            </a:r>
            <a:r>
              <a:rPr lang="zh-CN" altLang="en-US" sz="2000" dirty="0"/>
              <a:t>时，</a:t>
            </a:r>
            <a:r>
              <a:rPr lang="en-US" altLang="zh-CN" sz="2000" dirty="0"/>
              <a:t>Y</a:t>
            </a:r>
            <a:r>
              <a:rPr lang="zh-CN" altLang="en-US" sz="2000" dirty="0"/>
              <a:t>轴进给，</a:t>
            </a:r>
            <a:r>
              <a:rPr lang="en-US" altLang="zh-CN" sz="2000" dirty="0"/>
              <a:t>NR1</a:t>
            </a:r>
            <a:r>
              <a:rPr lang="zh-CN" altLang="en-US" sz="2000" dirty="0"/>
              <a:t>、</a:t>
            </a:r>
            <a:r>
              <a:rPr lang="en-US" altLang="zh-CN" sz="2000" dirty="0"/>
              <a:t>SR2</a:t>
            </a:r>
            <a:r>
              <a:rPr lang="zh-CN" altLang="en-US" sz="2000" dirty="0"/>
              <a:t>走</a:t>
            </a:r>
            <a:r>
              <a:rPr lang="en-US" altLang="zh-CN" sz="2000" dirty="0"/>
              <a:t>+Y</a:t>
            </a:r>
            <a:r>
              <a:rPr lang="zh-CN" altLang="en-US" sz="2000" dirty="0"/>
              <a:t>方向，</a:t>
            </a:r>
            <a:r>
              <a:rPr lang="en-US" altLang="zh-CN" sz="2000" dirty="0"/>
              <a:t>NR3</a:t>
            </a:r>
            <a:r>
              <a:rPr lang="zh-CN" altLang="en-US" sz="2000" dirty="0"/>
              <a:t>、</a:t>
            </a:r>
            <a:r>
              <a:rPr lang="en-US" altLang="zh-CN" sz="2000" dirty="0"/>
              <a:t>SR4</a:t>
            </a:r>
            <a:r>
              <a:rPr lang="zh-CN" altLang="en-US" sz="2000" dirty="0"/>
              <a:t>走</a:t>
            </a:r>
            <a:r>
              <a:rPr lang="en-US" altLang="zh-CN" sz="2000" dirty="0"/>
              <a:t>-Y</a:t>
            </a:r>
            <a:r>
              <a:rPr lang="zh-CN" altLang="en-US" sz="2000" dirty="0"/>
              <a:t>方向。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1776606"/>
            <a:ext cx="3312368" cy="30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任意</a:t>
            </a:r>
            <a:r>
              <a:rPr lang="zh-CN" altLang="en-US" b="1" dirty="0" smtClean="0"/>
              <a:t>象限圆弧插补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27584" y="1844824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第一组的偏差计算公式与第一象限逆时针圆弧插补相同，只是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坐标值使用绝对值参与计算。 将这一组的偏差计算公式和进给方向总结为一张表格，如下表所示。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14484"/>
            <a:ext cx="6624736" cy="26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任意</a:t>
            </a:r>
            <a:r>
              <a:rPr lang="zh-CN" altLang="en-US" b="1" dirty="0" smtClean="0"/>
              <a:t>象限圆弧插补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71600" y="501317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当</a:t>
            </a:r>
            <a:r>
              <a:rPr lang="en-US" altLang="zh-CN" sz="2000" dirty="0"/>
              <a:t>Fi≥ 0</a:t>
            </a:r>
            <a:r>
              <a:rPr lang="zh-CN" altLang="en-US" sz="2000" dirty="0"/>
              <a:t>时，</a:t>
            </a:r>
            <a:r>
              <a:rPr lang="en-US" altLang="zh-CN" sz="2000" dirty="0"/>
              <a:t>Y</a:t>
            </a:r>
            <a:r>
              <a:rPr lang="zh-CN" altLang="en-US" sz="2000" dirty="0"/>
              <a:t>轴进给，</a:t>
            </a:r>
            <a:r>
              <a:rPr lang="en-US" altLang="zh-CN" sz="2000" dirty="0"/>
              <a:t>SR1</a:t>
            </a:r>
            <a:r>
              <a:rPr lang="zh-CN" altLang="en-US" sz="2000" dirty="0"/>
              <a:t>、</a:t>
            </a:r>
            <a:r>
              <a:rPr lang="en-US" altLang="zh-CN" sz="2000" dirty="0"/>
              <a:t>NR2</a:t>
            </a:r>
            <a:r>
              <a:rPr lang="zh-CN" altLang="en-US" sz="2000" dirty="0"/>
              <a:t>走</a:t>
            </a:r>
            <a:r>
              <a:rPr lang="en-US" altLang="zh-CN" sz="2000" dirty="0"/>
              <a:t>-Y</a:t>
            </a:r>
            <a:r>
              <a:rPr lang="zh-CN" altLang="en-US" sz="2000" dirty="0"/>
              <a:t>方向，</a:t>
            </a:r>
            <a:r>
              <a:rPr lang="en-US" altLang="zh-CN" sz="2000" dirty="0"/>
              <a:t>SR3</a:t>
            </a:r>
            <a:r>
              <a:rPr lang="zh-CN" altLang="en-US" sz="2000" dirty="0"/>
              <a:t>、</a:t>
            </a:r>
            <a:r>
              <a:rPr lang="en-US" altLang="zh-CN" sz="2000" dirty="0"/>
              <a:t>NR4</a:t>
            </a:r>
            <a:r>
              <a:rPr lang="zh-CN" altLang="en-US" sz="2000" dirty="0"/>
              <a:t>走</a:t>
            </a:r>
            <a:r>
              <a:rPr lang="en-US" altLang="zh-CN" sz="2000" dirty="0"/>
              <a:t>+Y</a:t>
            </a:r>
            <a:r>
              <a:rPr lang="zh-CN" altLang="en-US" sz="2000" dirty="0"/>
              <a:t>方向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当</a:t>
            </a:r>
            <a:r>
              <a:rPr lang="en-US" altLang="zh-CN" sz="2000" dirty="0"/>
              <a:t>Fi&lt; 0</a:t>
            </a:r>
            <a:r>
              <a:rPr lang="zh-CN" altLang="en-US" sz="2000" dirty="0"/>
              <a:t>时，</a:t>
            </a:r>
            <a:r>
              <a:rPr lang="en-US" altLang="zh-CN" sz="2000" dirty="0"/>
              <a:t>X</a:t>
            </a:r>
            <a:r>
              <a:rPr lang="zh-CN" altLang="en-US" sz="2000" dirty="0"/>
              <a:t>轴进给，</a:t>
            </a:r>
            <a:r>
              <a:rPr lang="en-US" altLang="zh-CN" sz="2000" dirty="0"/>
              <a:t>SR1</a:t>
            </a:r>
            <a:r>
              <a:rPr lang="zh-CN" altLang="en-US" sz="2000" dirty="0"/>
              <a:t>、</a:t>
            </a:r>
            <a:r>
              <a:rPr lang="en-US" altLang="zh-CN" sz="2000" dirty="0"/>
              <a:t>NR4</a:t>
            </a:r>
            <a:r>
              <a:rPr lang="zh-CN" altLang="en-US" sz="2000" dirty="0"/>
              <a:t>走</a:t>
            </a:r>
            <a:r>
              <a:rPr lang="en-US" altLang="zh-CN" sz="2000" dirty="0"/>
              <a:t>+X</a:t>
            </a:r>
            <a:r>
              <a:rPr lang="zh-CN" altLang="en-US" sz="2000" dirty="0"/>
              <a:t>方向，</a:t>
            </a:r>
            <a:r>
              <a:rPr lang="en-US" altLang="zh-CN" sz="2000" dirty="0"/>
              <a:t>NR2</a:t>
            </a:r>
            <a:r>
              <a:rPr lang="zh-CN" altLang="en-US" sz="2000" dirty="0"/>
              <a:t>、</a:t>
            </a:r>
            <a:r>
              <a:rPr lang="en-US" altLang="zh-CN" sz="2000" dirty="0"/>
              <a:t>SR3</a:t>
            </a:r>
            <a:r>
              <a:rPr lang="zh-CN" altLang="en-US" sz="2000" dirty="0"/>
              <a:t>走</a:t>
            </a:r>
            <a:r>
              <a:rPr lang="en-US" altLang="zh-CN" sz="2000" dirty="0"/>
              <a:t>-X</a:t>
            </a:r>
            <a:r>
              <a:rPr lang="zh-CN" altLang="en-US" sz="2000" dirty="0"/>
              <a:t>方向。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3528392" cy="32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任意</a:t>
            </a:r>
            <a:r>
              <a:rPr lang="zh-CN" altLang="en-US" b="1" dirty="0" smtClean="0"/>
              <a:t>象限圆弧插补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27584" y="184482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第二组的偏差计算公式与</a:t>
            </a:r>
            <a:r>
              <a:rPr lang="zh-CN" altLang="en-US" sz="2400" dirty="0" smtClean="0"/>
              <a:t>第一组</a:t>
            </a:r>
            <a:r>
              <a:rPr lang="zh-CN" altLang="en-US" sz="2400" dirty="0"/>
              <a:t>相反，并且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坐标值使用绝对值参与计算。 第二组的偏差计算公式和进给方向总结为一张表格，如下表所示。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84984"/>
            <a:ext cx="6624736" cy="26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步进电机圆弧插补实现</a:t>
            </a:r>
            <a:endParaRPr kumimoji="0" lang="en-US" altLang="zh-CN" sz="5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3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4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软件分析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1520" y="3212975"/>
            <a:ext cx="8712968" cy="2448495"/>
          </a:xfrm>
        </p:spPr>
        <p:txBody>
          <a:bodyPr/>
          <a:lstStyle/>
          <a:p>
            <a:r>
              <a:rPr lang="zh-CN" altLang="en-US" sz="2400" dirty="0"/>
              <a:t>实验一、</a:t>
            </a:r>
            <a:r>
              <a:rPr lang="en-US" altLang="zh-CN" sz="2400" dirty="0"/>
              <a:t>《stepper—</a:t>
            </a:r>
            <a:r>
              <a:rPr lang="zh-CN" altLang="en-US" sz="2400" dirty="0"/>
              <a:t>第一象限逆时针圆弧插补</a:t>
            </a:r>
            <a:r>
              <a:rPr lang="en-US" altLang="zh-CN" sz="2400" dirty="0"/>
              <a:t>-</a:t>
            </a:r>
            <a:r>
              <a:rPr lang="zh-CN" altLang="en-US" sz="2400" dirty="0"/>
              <a:t>逐点比较法</a:t>
            </a:r>
            <a:r>
              <a:rPr lang="en-US" altLang="zh-CN" sz="2400" dirty="0" smtClean="0"/>
              <a:t>》</a:t>
            </a:r>
            <a:endParaRPr lang="en-US" altLang="zh-CN" sz="2400" dirty="0" smtClean="0"/>
          </a:p>
          <a:p>
            <a:r>
              <a:rPr lang="zh-CN" altLang="en-US" sz="2400" dirty="0" smtClean="0"/>
              <a:t>实验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《stepper—</a:t>
            </a:r>
            <a:r>
              <a:rPr lang="zh-CN" altLang="en-US" sz="2400" dirty="0"/>
              <a:t>任意象限双向圆弧插补</a:t>
            </a:r>
            <a:r>
              <a:rPr lang="en-US" altLang="zh-CN" sz="2400" dirty="0"/>
              <a:t>-</a:t>
            </a:r>
            <a:r>
              <a:rPr lang="zh-CN" altLang="en-US" sz="2400" dirty="0"/>
              <a:t>逐点比较法</a:t>
            </a:r>
            <a:r>
              <a:rPr lang="en-US" altLang="zh-CN" sz="2400" dirty="0" smtClean="0"/>
              <a:t>》</a:t>
            </a:r>
            <a:endParaRPr lang="en-US" altLang="zh-CN" sz="24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0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n-ea"/>
              </a:rPr>
              <a:t>谢谢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5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逐点</a:t>
            </a:r>
            <a:r>
              <a:rPr lang="zh-CN" altLang="en-US" b="1" dirty="0" smtClean="0"/>
              <a:t>比较法圆弧插补原理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275856" y="1988840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/>
              <a:t>逐点比较法的圆弧插补和直线插补一样，都分为偏差判别、坐标进给、偏差计算和终点判别四个步骤。逐点比较法圆弧插补中，一般以坐标原点为圆心，给出圆弧起点坐标和终点坐标， 以及圆弧的加工方向和所在的象限。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1187103" cy="37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逐点</a:t>
            </a:r>
            <a:r>
              <a:rPr lang="zh-CN" altLang="en-US" b="1" dirty="0" smtClean="0"/>
              <a:t>比较法圆弧插补原理</a:t>
            </a:r>
            <a:r>
              <a:rPr lang="en-US" altLang="zh-CN" b="1" dirty="0" smtClean="0"/>
              <a:t>-</a:t>
            </a:r>
            <a:r>
              <a:rPr lang="zh-CN" altLang="en-US" sz="2400" b="1" dirty="0" smtClean="0"/>
              <a:t>偏差</a:t>
            </a:r>
            <a:r>
              <a:rPr lang="zh-CN" altLang="en-US" sz="2400" b="1" dirty="0"/>
              <a:t>判别</a:t>
            </a:r>
          </a:p>
          <a:p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548758" y="4601965"/>
            <a:ext cx="57935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当</a:t>
            </a:r>
            <a:r>
              <a:rPr lang="en-US" altLang="zh-CN" sz="2000" dirty="0"/>
              <a:t>Fi= 0</a:t>
            </a:r>
            <a:r>
              <a:rPr lang="zh-CN" altLang="en-US" sz="2000" dirty="0"/>
              <a:t>时，</a:t>
            </a:r>
            <a:r>
              <a:rPr lang="en-US" altLang="zh-CN" sz="2000" dirty="0"/>
              <a:t>RP= R</a:t>
            </a:r>
            <a:r>
              <a:rPr lang="zh-CN" altLang="en-US" sz="2000" dirty="0"/>
              <a:t>，则动点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在圆弧</a:t>
            </a:r>
            <a:r>
              <a:rPr lang="en-US" altLang="zh-CN" sz="2000" dirty="0"/>
              <a:t>AB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当</a:t>
            </a:r>
            <a:r>
              <a:rPr lang="en-US" altLang="zh-CN" sz="2000" dirty="0"/>
              <a:t>Fi&gt; 0</a:t>
            </a:r>
            <a:r>
              <a:rPr lang="zh-CN" altLang="en-US" sz="2000" dirty="0"/>
              <a:t>时，</a:t>
            </a:r>
            <a:r>
              <a:rPr lang="en-US" altLang="zh-CN" sz="2000" dirty="0"/>
              <a:t>RP&gt; R</a:t>
            </a:r>
            <a:r>
              <a:rPr lang="zh-CN" altLang="en-US" sz="2000" dirty="0"/>
              <a:t>，则动点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在圆弧</a:t>
            </a:r>
            <a:r>
              <a:rPr lang="en-US" altLang="zh-CN" sz="2000" dirty="0"/>
              <a:t>AB</a:t>
            </a:r>
            <a:r>
              <a:rPr lang="zh-CN" altLang="en-US" sz="2000" dirty="0"/>
              <a:t>的外侧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当</a:t>
            </a:r>
            <a:r>
              <a:rPr lang="en-US" altLang="zh-CN" sz="2000" dirty="0"/>
              <a:t>Fi&lt; 0</a:t>
            </a:r>
            <a:r>
              <a:rPr lang="zh-CN" altLang="en-US" sz="2000" dirty="0"/>
              <a:t>时，</a:t>
            </a:r>
            <a:r>
              <a:rPr lang="en-US" altLang="zh-CN" sz="2000" dirty="0"/>
              <a:t>RP&lt; R</a:t>
            </a:r>
            <a:r>
              <a:rPr lang="zh-CN" altLang="en-US" sz="2000" dirty="0"/>
              <a:t>，则动点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在圆弧</a:t>
            </a:r>
            <a:r>
              <a:rPr lang="en-US" altLang="zh-CN" sz="2000" dirty="0"/>
              <a:t>AB</a:t>
            </a:r>
            <a:r>
              <a:rPr lang="zh-CN" altLang="en-US" sz="2000" dirty="0"/>
              <a:t>的内侧。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52311"/>
            <a:ext cx="2381655" cy="21612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83" y="2165355"/>
            <a:ext cx="1838095" cy="3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83" y="2824233"/>
            <a:ext cx="1838095" cy="371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83" y="3473588"/>
            <a:ext cx="3673478" cy="85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逐点</a:t>
            </a:r>
            <a:r>
              <a:rPr lang="zh-CN" altLang="en-US" b="1" dirty="0" smtClean="0"/>
              <a:t>比较法圆弧插补原理</a:t>
            </a:r>
            <a:r>
              <a:rPr lang="en-US" altLang="zh-CN" b="1" dirty="0" smtClean="0"/>
              <a:t>-</a:t>
            </a:r>
            <a:r>
              <a:rPr lang="zh-CN" altLang="en-US" sz="2400" b="1" dirty="0" smtClean="0"/>
              <a:t>坐标</a:t>
            </a:r>
            <a:r>
              <a:rPr lang="zh-CN" altLang="en-US" sz="2400" b="1" dirty="0"/>
              <a:t>进给</a:t>
            </a:r>
          </a:p>
          <a:p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716120" y="1916832"/>
            <a:ext cx="49685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两</a:t>
            </a:r>
            <a:r>
              <a:rPr lang="zh-CN" altLang="en-US" sz="2000" dirty="0"/>
              <a:t>个原则：一是减小加工动点相对于理论轨迹的位置偏差，二是进给方向总是平行与某个坐标轴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Fi= 0</a:t>
            </a:r>
            <a:r>
              <a:rPr lang="zh-CN" altLang="en-US" sz="2000" dirty="0"/>
              <a:t>，动点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在圆弧</a:t>
            </a:r>
            <a:r>
              <a:rPr lang="en-US" altLang="zh-CN" sz="2000" dirty="0"/>
              <a:t>AB</a:t>
            </a:r>
            <a:r>
              <a:rPr lang="zh-CN" altLang="en-US" sz="2000" dirty="0"/>
              <a:t>上，可向圆内进给一步，也可向圆外方向进给一步，通常规定向圆内即</a:t>
            </a:r>
            <a:r>
              <a:rPr lang="en-US" altLang="zh-CN" sz="2000" dirty="0"/>
              <a:t>-X</a:t>
            </a:r>
            <a:r>
              <a:rPr lang="zh-CN" altLang="en-US" sz="2000" dirty="0"/>
              <a:t>方向进给；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Fi&gt; 0</a:t>
            </a:r>
            <a:r>
              <a:rPr lang="zh-CN" altLang="en-US" sz="2000" dirty="0"/>
              <a:t>，动点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在圆弧</a:t>
            </a:r>
            <a:r>
              <a:rPr lang="en-US" altLang="zh-CN" sz="2000" dirty="0"/>
              <a:t>AB</a:t>
            </a:r>
            <a:r>
              <a:rPr lang="zh-CN" altLang="en-US" sz="2000" dirty="0"/>
              <a:t>的外侧，应该向圆内即</a:t>
            </a:r>
            <a:r>
              <a:rPr lang="en-US" altLang="zh-CN" sz="2000" dirty="0"/>
              <a:t>-X</a:t>
            </a:r>
            <a:r>
              <a:rPr lang="zh-CN" altLang="en-US" sz="2000" dirty="0"/>
              <a:t>方向进给一步；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Fi&lt; 0</a:t>
            </a:r>
            <a:r>
              <a:rPr lang="zh-CN" altLang="en-US" sz="2000" dirty="0"/>
              <a:t>，动点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在圆弧</a:t>
            </a:r>
            <a:r>
              <a:rPr lang="en-US" altLang="zh-CN" sz="2000" dirty="0"/>
              <a:t>AB</a:t>
            </a:r>
            <a:r>
              <a:rPr lang="zh-CN" altLang="en-US" sz="2000" dirty="0"/>
              <a:t>的内侧，应该向圆外即</a:t>
            </a:r>
            <a:r>
              <a:rPr lang="en-US" altLang="zh-CN" sz="2000" dirty="0"/>
              <a:t>+Y</a:t>
            </a:r>
            <a:r>
              <a:rPr lang="zh-CN" altLang="en-US" sz="2000" dirty="0"/>
              <a:t>方向进给一步；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当动点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</a:t>
            </a:r>
            <a:r>
              <a:rPr lang="en-US" altLang="zh-CN" sz="2000" dirty="0"/>
              <a:t>X</a:t>
            </a:r>
            <a:r>
              <a:rPr lang="zh-CN" altLang="en-US" sz="2000" dirty="0"/>
              <a:t>轴上时，为减小误差，通常直接向</a:t>
            </a:r>
            <a:r>
              <a:rPr lang="en-US" altLang="zh-CN" sz="2000" dirty="0"/>
              <a:t>+Y</a:t>
            </a:r>
            <a:r>
              <a:rPr lang="zh-CN" altLang="en-US" sz="2000" dirty="0"/>
              <a:t>方向进给一步。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2" y="2276872"/>
            <a:ext cx="345354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逐点比较法圆弧插补原理</a:t>
            </a:r>
            <a:r>
              <a:rPr lang="en-US" altLang="zh-CN" b="1" dirty="0" smtClean="0"/>
              <a:t>-</a:t>
            </a:r>
            <a:r>
              <a:rPr lang="zh-CN" altLang="en-US" sz="2400" b="1" dirty="0"/>
              <a:t>偏差计算</a:t>
            </a:r>
          </a:p>
          <a:p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03468" y="2027239"/>
            <a:ext cx="68821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假设当</a:t>
            </a:r>
            <a:r>
              <a:rPr lang="en-US" altLang="zh-CN" sz="2000" dirty="0"/>
              <a:t>Fi&gt; 0</a:t>
            </a:r>
            <a:r>
              <a:rPr lang="zh-CN" altLang="en-US" sz="2000" dirty="0"/>
              <a:t>时，加工动点</a:t>
            </a:r>
            <a:r>
              <a:rPr lang="en-US" altLang="zh-CN" sz="2000" dirty="0"/>
              <a:t>P</a:t>
            </a:r>
            <a:r>
              <a:rPr lang="zh-CN" altLang="en-US" sz="2000" dirty="0"/>
              <a:t>向圆内进给一步，生成一个新的动点</a:t>
            </a:r>
            <a:r>
              <a:rPr lang="en-US" altLang="zh-CN" sz="2000" dirty="0"/>
              <a:t>Pi+1</a:t>
            </a:r>
            <a:r>
              <a:rPr lang="zh-CN" altLang="en-US" sz="2000" dirty="0"/>
              <a:t>，坐标是</a:t>
            </a:r>
            <a:r>
              <a:rPr lang="en-US" altLang="zh-CN" sz="2000" dirty="0"/>
              <a:t>(Xi+1, Yi+1)</a:t>
            </a:r>
            <a:r>
              <a:rPr lang="zh-CN" altLang="en-US" sz="2000" dirty="0"/>
              <a:t>， 则新动点的偏差值</a:t>
            </a:r>
            <a:r>
              <a:rPr lang="en-US" altLang="zh-CN" sz="2000" dirty="0"/>
              <a:t>Fi+1</a:t>
            </a:r>
            <a:r>
              <a:rPr lang="zh-CN" altLang="en-US" sz="2000" dirty="0"/>
              <a:t>计算公式为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又因为动点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i+1</a:t>
            </a:r>
            <a:r>
              <a:rPr lang="zh-CN" altLang="en-US" sz="2000" dirty="0" smtClean="0"/>
              <a:t>的坐标可由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点表示：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86" y="4869160"/>
            <a:ext cx="2007299" cy="750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61" y="3448928"/>
            <a:ext cx="4059951" cy="4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逐点比较法圆弧插补原理</a:t>
            </a:r>
            <a:r>
              <a:rPr lang="en-US" altLang="zh-CN" b="1" dirty="0" smtClean="0"/>
              <a:t>-</a:t>
            </a:r>
            <a:r>
              <a:rPr lang="zh-CN" altLang="en-US" sz="2400" b="1" dirty="0"/>
              <a:t>偏差计算</a:t>
            </a:r>
          </a:p>
          <a:p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1600" y="1947042"/>
            <a:ext cx="70567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所以</a:t>
            </a:r>
            <a:r>
              <a:rPr lang="zh-CN" altLang="en-US" sz="2000" dirty="0"/>
              <a:t>将由</a:t>
            </a:r>
            <a:r>
              <a:rPr lang="en-US" altLang="zh-CN" sz="2000" dirty="0"/>
              <a:t>P</a:t>
            </a:r>
            <a:r>
              <a:rPr lang="zh-CN" altLang="en-US" sz="2000" dirty="0"/>
              <a:t>点表示的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i+1</a:t>
            </a:r>
            <a:r>
              <a:rPr lang="zh-CN" altLang="en-US" sz="2000" dirty="0"/>
              <a:t>坐标代入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i+1</a:t>
            </a:r>
            <a:r>
              <a:rPr lang="zh-CN" altLang="en-US" sz="2000" dirty="0"/>
              <a:t>式中，可得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同理可得，当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&lt; 0</a:t>
            </a:r>
            <a:r>
              <a:rPr lang="zh-CN" altLang="en-US" sz="2000" dirty="0"/>
              <a:t>，加工动点向</a:t>
            </a:r>
            <a:r>
              <a:rPr lang="en-US" altLang="zh-CN" sz="2000" dirty="0"/>
              <a:t>+Y</a:t>
            </a:r>
            <a:r>
              <a:rPr lang="zh-CN" altLang="en-US" sz="2000" dirty="0"/>
              <a:t>方向进给一步后的新偏差值递推公式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569226" cy="18722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170661"/>
            <a:ext cx="2744780" cy="3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逐点比较法圆弧插补原理</a:t>
            </a:r>
            <a:r>
              <a:rPr lang="en-US" altLang="zh-CN" b="1" dirty="0" smtClean="0"/>
              <a:t>-</a:t>
            </a:r>
            <a:r>
              <a:rPr lang="zh-CN" altLang="en-US" sz="2400" b="1" dirty="0"/>
              <a:t>终点判别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95536" y="2924944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终点</a:t>
            </a:r>
            <a:r>
              <a:rPr lang="zh-CN" altLang="en-US" sz="2000" dirty="0"/>
              <a:t>坐标法</a:t>
            </a:r>
            <a:r>
              <a:rPr lang="zh-CN" altLang="en-US" sz="2000" dirty="0" smtClean="0"/>
              <a:t>。定义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两个方向的步长计数器，分别</a:t>
            </a:r>
            <a:r>
              <a:rPr lang="zh-CN" altLang="en-US" sz="2000" dirty="0" smtClean="0"/>
              <a:t>记录在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两个方向上的值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投影法。比较</a:t>
            </a:r>
            <a:r>
              <a:rPr lang="zh-CN" altLang="en-US" sz="2000" dirty="0"/>
              <a:t>出终点坐标的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值中较大的一个，然后以较大的数值作为</a:t>
            </a:r>
            <a:r>
              <a:rPr lang="zh-CN" altLang="en-US" sz="2000" dirty="0" smtClean="0"/>
              <a:t>计数器。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总步长法</a:t>
            </a:r>
            <a:r>
              <a:rPr lang="zh-CN" altLang="en-US" sz="2000" dirty="0" smtClean="0"/>
              <a:t>，将</a:t>
            </a:r>
            <a:r>
              <a:rPr lang="zh-CN" altLang="en-US" sz="2000" dirty="0"/>
              <a:t>终点坐标的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值求和，得到一个总步长</a:t>
            </a:r>
            <a:r>
              <a:rPr lang="zh-CN" altLang="en-US" sz="2000" dirty="0" smtClean="0"/>
              <a:t>计数器。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59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第一</a:t>
            </a:r>
            <a:r>
              <a:rPr lang="zh-CN" altLang="en-US" b="1" dirty="0" smtClean="0"/>
              <a:t>象限圆弧插补</a:t>
            </a:r>
            <a:r>
              <a:rPr lang="en-US" altLang="zh-CN" b="1" dirty="0" smtClean="0"/>
              <a:t>-</a:t>
            </a:r>
            <a:r>
              <a:rPr lang="zh-CN" altLang="en-US" sz="2400" b="1" dirty="0" smtClean="0"/>
              <a:t>顺时针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115616" y="472514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设坐标轴中有一段顺时针方向的圆弧</a:t>
            </a:r>
            <a:r>
              <a:rPr lang="en-US" altLang="zh-CN" sz="2400" dirty="0"/>
              <a:t>AB</a:t>
            </a:r>
            <a:r>
              <a:rPr lang="zh-CN" altLang="en-US" sz="2400" dirty="0"/>
              <a:t>，圆形为坐标原点，起点坐标</a:t>
            </a:r>
            <a:r>
              <a:rPr lang="en-US" altLang="zh-CN" sz="2400" dirty="0"/>
              <a:t>A(X</a:t>
            </a:r>
            <a:r>
              <a:rPr lang="en-US" altLang="zh-CN" sz="1600" dirty="0"/>
              <a:t>0</a:t>
            </a:r>
            <a:r>
              <a:rPr lang="en-US" altLang="zh-CN" sz="2400" dirty="0"/>
              <a:t>,Y</a:t>
            </a:r>
            <a:r>
              <a:rPr lang="en-US" altLang="zh-CN" sz="1600" dirty="0"/>
              <a:t>0</a:t>
            </a:r>
            <a:r>
              <a:rPr lang="en-US" altLang="zh-CN" sz="2400" dirty="0"/>
              <a:t>)</a:t>
            </a:r>
            <a:r>
              <a:rPr lang="zh-CN" altLang="en-US" sz="2400" dirty="0"/>
              <a:t>， 终点坐标</a:t>
            </a:r>
            <a:r>
              <a:rPr lang="en-US" altLang="zh-CN" sz="2400" dirty="0"/>
              <a:t>B(</a:t>
            </a:r>
            <a:r>
              <a:rPr lang="en-US" altLang="zh-CN" sz="2400" dirty="0" err="1"/>
              <a:t>X</a:t>
            </a:r>
            <a:r>
              <a:rPr lang="en-US" altLang="zh-CN" sz="1600" dirty="0" err="1"/>
              <a:t>e</a:t>
            </a:r>
            <a:r>
              <a:rPr lang="en-US" altLang="zh-CN" sz="2400" dirty="0" err="1"/>
              <a:t>,Y</a:t>
            </a:r>
            <a:r>
              <a:rPr lang="en-US" altLang="zh-CN" sz="1600" dirty="0" err="1"/>
              <a:t>e</a:t>
            </a:r>
            <a:r>
              <a:rPr lang="en-US" altLang="zh-CN" sz="2400" dirty="0"/>
              <a:t>)</a:t>
            </a:r>
            <a:r>
              <a:rPr lang="zh-CN" altLang="en-US" sz="2400" dirty="0"/>
              <a:t>，圆弧上有一加工动点</a:t>
            </a:r>
            <a:r>
              <a:rPr lang="en-US" altLang="zh-CN" sz="2400" dirty="0"/>
              <a:t>P</a:t>
            </a:r>
            <a:r>
              <a:rPr lang="zh-CN" altLang="en-US" sz="2400" dirty="0"/>
              <a:t>，坐标</a:t>
            </a:r>
            <a:r>
              <a:rPr lang="en-US" altLang="zh-CN" sz="2400" dirty="0"/>
              <a:t>P(</a:t>
            </a:r>
            <a:r>
              <a:rPr lang="en-US" altLang="zh-CN" sz="2400" dirty="0" err="1"/>
              <a:t>X</a:t>
            </a:r>
            <a:r>
              <a:rPr lang="en-US" altLang="zh-CN" sz="1600" dirty="0" err="1"/>
              <a:t>i</a:t>
            </a:r>
            <a:r>
              <a:rPr lang="en-US" altLang="zh-CN" sz="2400" dirty="0" err="1"/>
              <a:t>,Y</a:t>
            </a:r>
            <a:r>
              <a:rPr lang="en-US" altLang="zh-CN" sz="16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94448"/>
            <a:ext cx="2448272" cy="24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13708</TotalTime>
  <Words>901</Words>
  <Application>Microsoft Office PowerPoint</Application>
  <PresentationFormat>全屏显示(4:3)</PresentationFormat>
  <Paragraphs>70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苹方 常规</vt:lpstr>
      <vt:lpstr>思源黑体 CN</vt:lpstr>
      <vt:lpstr>思源黑体 Light</vt:lpstr>
      <vt:lpstr>Arial</vt:lpstr>
      <vt:lpstr>Calibri</vt:lpstr>
      <vt:lpstr>Wingdings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271</cp:revision>
  <dcterms:modified xsi:type="dcterms:W3CDTF">2020-11-17T09:15:58Z</dcterms:modified>
</cp:coreProperties>
</file>